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9"/>
  </p:notesMasterIdLst>
  <p:sldIdLst>
    <p:sldId id="256" r:id="rId2"/>
    <p:sldId id="268" r:id="rId3"/>
    <p:sldId id="257" r:id="rId4"/>
    <p:sldId id="258" r:id="rId5"/>
    <p:sldId id="259" r:id="rId6"/>
    <p:sldId id="354" r:id="rId7"/>
    <p:sldId id="260" r:id="rId8"/>
    <p:sldId id="356" r:id="rId9"/>
    <p:sldId id="261" r:id="rId10"/>
    <p:sldId id="266" r:id="rId11"/>
    <p:sldId id="267" r:id="rId12"/>
    <p:sldId id="272" r:id="rId13"/>
    <p:sldId id="271" r:id="rId14"/>
    <p:sldId id="275" r:id="rId15"/>
    <p:sldId id="273" r:id="rId16"/>
    <p:sldId id="274" r:id="rId17"/>
    <p:sldId id="270" r:id="rId18"/>
    <p:sldId id="276" r:id="rId19"/>
    <p:sldId id="277" r:id="rId20"/>
    <p:sldId id="347" r:id="rId21"/>
    <p:sldId id="290" r:id="rId22"/>
    <p:sldId id="291" r:id="rId23"/>
    <p:sldId id="292" r:id="rId24"/>
    <p:sldId id="278" r:id="rId25"/>
    <p:sldId id="293" r:id="rId26"/>
    <p:sldId id="279" r:id="rId27"/>
    <p:sldId id="343" r:id="rId28"/>
    <p:sldId id="280" r:id="rId29"/>
    <p:sldId id="344" r:id="rId30"/>
    <p:sldId id="295" r:id="rId31"/>
    <p:sldId id="296" r:id="rId32"/>
    <p:sldId id="297" r:id="rId33"/>
    <p:sldId id="281" r:id="rId34"/>
    <p:sldId id="298" r:id="rId35"/>
    <p:sldId id="299" r:id="rId36"/>
    <p:sldId id="282" r:id="rId37"/>
    <p:sldId id="309" r:id="rId38"/>
    <p:sldId id="301" r:id="rId39"/>
    <p:sldId id="302" r:id="rId40"/>
    <p:sldId id="303" r:id="rId41"/>
    <p:sldId id="305" r:id="rId42"/>
    <p:sldId id="304" r:id="rId43"/>
    <p:sldId id="283" r:id="rId44"/>
    <p:sldId id="310" r:id="rId45"/>
    <p:sldId id="311" r:id="rId46"/>
    <p:sldId id="348" r:id="rId47"/>
    <p:sldId id="312" r:id="rId48"/>
    <p:sldId id="313" r:id="rId49"/>
    <p:sldId id="315" r:id="rId50"/>
    <p:sldId id="316" r:id="rId51"/>
    <p:sldId id="318" r:id="rId52"/>
    <p:sldId id="285" r:id="rId53"/>
    <p:sldId id="325" r:id="rId54"/>
    <p:sldId id="328" r:id="rId55"/>
    <p:sldId id="326" r:id="rId56"/>
    <p:sldId id="284" r:id="rId57"/>
    <p:sldId id="329" r:id="rId58"/>
    <p:sldId id="330" r:id="rId59"/>
    <p:sldId id="331" r:id="rId60"/>
    <p:sldId id="324" r:id="rId61"/>
    <p:sldId id="321" r:id="rId62"/>
    <p:sldId id="322" r:id="rId63"/>
    <p:sldId id="319" r:id="rId64"/>
    <p:sldId id="332" r:id="rId65"/>
    <p:sldId id="333" r:id="rId66"/>
    <p:sldId id="323" r:id="rId67"/>
    <p:sldId id="334" r:id="rId68"/>
    <p:sldId id="335" r:id="rId69"/>
    <p:sldId id="336" r:id="rId70"/>
    <p:sldId id="337" r:id="rId71"/>
    <p:sldId id="338" r:id="rId72"/>
    <p:sldId id="351" r:id="rId73"/>
    <p:sldId id="352" r:id="rId74"/>
    <p:sldId id="341" r:id="rId75"/>
    <p:sldId id="353" r:id="rId76"/>
    <p:sldId id="288" r:id="rId77"/>
    <p:sldId id="357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947E96-B0F5-40B3-8A7E-E7B52A126AD0}" v="331" dt="2024-11-05T10:43:31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9" autoAdjust="0"/>
    <p:restoredTop sz="78046" autoAdjust="0"/>
  </p:normalViewPr>
  <p:slideViewPr>
    <p:cSldViewPr snapToGrid="0">
      <p:cViewPr varScale="1">
        <p:scale>
          <a:sx n="80" d="100"/>
          <a:sy n="80" d="100"/>
        </p:scale>
        <p:origin x="7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88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86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ustomXml" Target="../customXml/item2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弥 奥﨑" userId="e88f9fcf6ebc3107" providerId="LiveId" clId="{C7947E96-B0F5-40B3-8A7E-E7B52A126AD0}"/>
    <pc:docChg chg="undo custSel addSld delSld modSld sldOrd">
      <pc:chgData name="弥 奥﨑" userId="e88f9fcf6ebc3107" providerId="LiveId" clId="{C7947E96-B0F5-40B3-8A7E-E7B52A126AD0}" dt="2024-11-05T10:43:32.856" v="10008" actId="1076"/>
      <pc:docMkLst>
        <pc:docMk/>
      </pc:docMkLst>
      <pc:sldChg chg="modSp mod">
        <pc:chgData name="弥 奥﨑" userId="e88f9fcf6ebc3107" providerId="LiveId" clId="{C7947E96-B0F5-40B3-8A7E-E7B52A126AD0}" dt="2024-10-15T07:31:38.751" v="95"/>
        <pc:sldMkLst>
          <pc:docMk/>
          <pc:sldMk cId="961332123" sldId="256"/>
        </pc:sldMkLst>
        <pc:spChg chg="mod">
          <ac:chgData name="弥 奥﨑" userId="e88f9fcf6ebc3107" providerId="LiveId" clId="{C7947E96-B0F5-40B3-8A7E-E7B52A126AD0}" dt="2024-10-15T07:31:38.751" v="95"/>
          <ac:spMkLst>
            <pc:docMk/>
            <pc:sldMk cId="961332123" sldId="256"/>
            <ac:spMk id="2" creationId="{3B2B0BC7-D823-1224-C3C0-F69D46E203EC}"/>
          </ac:spMkLst>
        </pc:spChg>
        <pc:spChg chg="mod">
          <ac:chgData name="弥 奥﨑" userId="e88f9fcf6ebc3107" providerId="LiveId" clId="{C7947E96-B0F5-40B3-8A7E-E7B52A126AD0}" dt="2024-10-15T07:31:38.751" v="95"/>
          <ac:spMkLst>
            <pc:docMk/>
            <pc:sldMk cId="961332123" sldId="256"/>
            <ac:spMk id="3" creationId="{C364FF7A-7C6A-8089-A73B-DF7CD33646BE}"/>
          </ac:spMkLst>
        </pc:spChg>
      </pc:sldChg>
      <pc:sldChg chg="modSp new mod">
        <pc:chgData name="弥 奥﨑" userId="e88f9fcf6ebc3107" providerId="LiveId" clId="{C7947E96-B0F5-40B3-8A7E-E7B52A126AD0}" dt="2024-10-15T07:43:45.454" v="314" actId="403"/>
        <pc:sldMkLst>
          <pc:docMk/>
          <pc:sldMk cId="2661772498" sldId="257"/>
        </pc:sldMkLst>
        <pc:spChg chg="mod">
          <ac:chgData name="弥 奥﨑" userId="e88f9fcf6ebc3107" providerId="LiveId" clId="{C7947E96-B0F5-40B3-8A7E-E7B52A126AD0}" dt="2024-10-15T07:41:17.942" v="124" actId="20577"/>
          <ac:spMkLst>
            <pc:docMk/>
            <pc:sldMk cId="2661772498" sldId="257"/>
            <ac:spMk id="2" creationId="{33EEA969-F44D-1455-A4F1-5AAADBF60FAC}"/>
          </ac:spMkLst>
        </pc:spChg>
        <pc:spChg chg="mod">
          <ac:chgData name="弥 奥﨑" userId="e88f9fcf6ebc3107" providerId="LiveId" clId="{C7947E96-B0F5-40B3-8A7E-E7B52A126AD0}" dt="2024-10-15T07:43:45.454" v="314" actId="403"/>
          <ac:spMkLst>
            <pc:docMk/>
            <pc:sldMk cId="2661772498" sldId="257"/>
            <ac:spMk id="3" creationId="{C517AC9C-3A97-8B0F-E023-262FD656B63D}"/>
          </ac:spMkLst>
        </pc:spChg>
      </pc:sldChg>
      <pc:sldChg chg="modSp new mod">
        <pc:chgData name="弥 奥﨑" userId="e88f9fcf6ebc3107" providerId="LiveId" clId="{C7947E96-B0F5-40B3-8A7E-E7B52A126AD0}" dt="2024-11-05T10:36:20.454" v="9932" actId="20577"/>
        <pc:sldMkLst>
          <pc:docMk/>
          <pc:sldMk cId="3777628577" sldId="258"/>
        </pc:sldMkLst>
        <pc:spChg chg="mod">
          <ac:chgData name="弥 奥﨑" userId="e88f9fcf6ebc3107" providerId="LiveId" clId="{C7947E96-B0F5-40B3-8A7E-E7B52A126AD0}" dt="2024-11-05T10:02:29.155" v="9480" actId="20577"/>
          <ac:spMkLst>
            <pc:docMk/>
            <pc:sldMk cId="3777628577" sldId="258"/>
            <ac:spMk id="2" creationId="{876268EC-594C-DD3C-5979-344BBEBB873D}"/>
          </ac:spMkLst>
        </pc:spChg>
        <pc:spChg chg="mod">
          <ac:chgData name="弥 奥﨑" userId="e88f9fcf6ebc3107" providerId="LiveId" clId="{C7947E96-B0F5-40B3-8A7E-E7B52A126AD0}" dt="2024-11-05T10:36:20.454" v="9932" actId="20577"/>
          <ac:spMkLst>
            <pc:docMk/>
            <pc:sldMk cId="3777628577" sldId="258"/>
            <ac:spMk id="3" creationId="{98A5DE54-D953-F6A5-BF74-6F3E73FBDEDA}"/>
          </ac:spMkLst>
        </pc:spChg>
      </pc:sldChg>
      <pc:sldChg chg="modSp new mod">
        <pc:chgData name="弥 奥﨑" userId="e88f9fcf6ebc3107" providerId="LiveId" clId="{C7947E96-B0F5-40B3-8A7E-E7B52A126AD0}" dt="2024-11-05T04:42:58.399" v="9372" actId="20577"/>
        <pc:sldMkLst>
          <pc:docMk/>
          <pc:sldMk cId="3723959125" sldId="259"/>
        </pc:sldMkLst>
        <pc:spChg chg="mod">
          <ac:chgData name="弥 奥﨑" userId="e88f9fcf6ebc3107" providerId="LiveId" clId="{C7947E96-B0F5-40B3-8A7E-E7B52A126AD0}" dt="2024-10-15T08:07:35.804" v="331" actId="20577"/>
          <ac:spMkLst>
            <pc:docMk/>
            <pc:sldMk cId="3723959125" sldId="259"/>
            <ac:spMk id="2" creationId="{9C50B42B-5D90-621C-95A4-917C33E8A290}"/>
          </ac:spMkLst>
        </pc:spChg>
        <pc:spChg chg="mod">
          <ac:chgData name="弥 奥﨑" userId="e88f9fcf6ebc3107" providerId="LiveId" clId="{C7947E96-B0F5-40B3-8A7E-E7B52A126AD0}" dt="2024-11-05T04:42:58.399" v="9372" actId="20577"/>
          <ac:spMkLst>
            <pc:docMk/>
            <pc:sldMk cId="3723959125" sldId="259"/>
            <ac:spMk id="3" creationId="{95FA5135-1F86-BABF-ED09-A9D96FC17A96}"/>
          </ac:spMkLst>
        </pc:spChg>
      </pc:sldChg>
      <pc:sldChg chg="addSp delSp modSp new mod modNotesTx">
        <pc:chgData name="弥 奥﨑" userId="e88f9fcf6ebc3107" providerId="LiveId" clId="{C7947E96-B0F5-40B3-8A7E-E7B52A126AD0}" dt="2024-11-05T09:52:12.196" v="9469"/>
        <pc:sldMkLst>
          <pc:docMk/>
          <pc:sldMk cId="1975855297" sldId="260"/>
        </pc:sldMkLst>
        <pc:spChg chg="mod">
          <ac:chgData name="弥 奥﨑" userId="e88f9fcf6ebc3107" providerId="LiveId" clId="{C7947E96-B0F5-40B3-8A7E-E7B52A126AD0}" dt="2024-10-15T09:56:21.090" v="698" actId="20577"/>
          <ac:spMkLst>
            <pc:docMk/>
            <pc:sldMk cId="1975855297" sldId="260"/>
            <ac:spMk id="2" creationId="{C427A5EE-701F-C63C-E4C3-3CE0D115BAED}"/>
          </ac:spMkLst>
        </pc:spChg>
        <pc:spChg chg="del">
          <ac:chgData name="弥 奥﨑" userId="e88f9fcf6ebc3107" providerId="LiveId" clId="{C7947E96-B0F5-40B3-8A7E-E7B52A126AD0}" dt="2024-10-15T08:53:16.886" v="415"/>
          <ac:spMkLst>
            <pc:docMk/>
            <pc:sldMk cId="1975855297" sldId="260"/>
            <ac:spMk id="3" creationId="{CB6B65BE-261E-37C8-BA57-E8A392E20B74}"/>
          </ac:spMkLst>
        </pc:spChg>
        <pc:picChg chg="add mod">
          <ac:chgData name="弥 奥﨑" userId="e88f9fcf6ebc3107" providerId="LiveId" clId="{C7947E96-B0F5-40B3-8A7E-E7B52A126AD0}" dt="2024-10-15T08:54:59.678" v="446" actId="14100"/>
          <ac:picMkLst>
            <pc:docMk/>
            <pc:sldMk cId="1975855297" sldId="260"/>
            <ac:picMk id="4" creationId="{C0440DC5-9724-7031-7EDE-613653A833E9}"/>
          </ac:picMkLst>
        </pc:picChg>
        <pc:picChg chg="add mod">
          <ac:chgData name="弥 奥﨑" userId="e88f9fcf6ebc3107" providerId="LiveId" clId="{C7947E96-B0F5-40B3-8A7E-E7B52A126AD0}" dt="2024-10-15T08:56:02.848" v="464" actId="14100"/>
          <ac:picMkLst>
            <pc:docMk/>
            <pc:sldMk cId="1975855297" sldId="260"/>
            <ac:picMk id="5" creationId="{F8624B8E-6363-7022-74AD-B01CD507E6AF}"/>
          </ac:picMkLst>
        </pc:picChg>
        <pc:picChg chg="add mod">
          <ac:chgData name="弥 奥﨑" userId="e88f9fcf6ebc3107" providerId="LiveId" clId="{C7947E96-B0F5-40B3-8A7E-E7B52A126AD0}" dt="2024-10-15T08:55:07.924" v="449" actId="14100"/>
          <ac:picMkLst>
            <pc:docMk/>
            <pc:sldMk cId="1975855297" sldId="260"/>
            <ac:picMk id="6" creationId="{4377CB9A-3131-E51B-2D26-F8EFFB73BB62}"/>
          </ac:picMkLst>
        </pc:picChg>
        <pc:picChg chg="add mod">
          <ac:chgData name="弥 奥﨑" userId="e88f9fcf6ebc3107" providerId="LiveId" clId="{C7947E96-B0F5-40B3-8A7E-E7B52A126AD0}" dt="2024-10-15T08:55:46.239" v="459" actId="14100"/>
          <ac:picMkLst>
            <pc:docMk/>
            <pc:sldMk cId="1975855297" sldId="260"/>
            <ac:picMk id="7" creationId="{F5D5977A-771E-4094-C2EA-8E49FBD8A2B8}"/>
          </ac:picMkLst>
        </pc:picChg>
        <pc:picChg chg="add mod">
          <ac:chgData name="弥 奥﨑" userId="e88f9fcf6ebc3107" providerId="LiveId" clId="{C7947E96-B0F5-40B3-8A7E-E7B52A126AD0}" dt="2024-10-15T08:55:38.892" v="457" actId="14100"/>
          <ac:picMkLst>
            <pc:docMk/>
            <pc:sldMk cId="1975855297" sldId="260"/>
            <ac:picMk id="8" creationId="{096A3856-3738-6976-06F8-78F4BA7F9AAE}"/>
          </ac:picMkLst>
        </pc:picChg>
      </pc:sldChg>
      <pc:sldChg chg="modSp new mod modNotesTx">
        <pc:chgData name="弥 奥﨑" userId="e88f9fcf6ebc3107" providerId="LiveId" clId="{C7947E96-B0F5-40B3-8A7E-E7B52A126AD0}" dt="2024-11-05T10:31:10.177" v="9880" actId="113"/>
        <pc:sldMkLst>
          <pc:docMk/>
          <pc:sldMk cId="621225864" sldId="261"/>
        </pc:sldMkLst>
        <pc:spChg chg="mod">
          <ac:chgData name="弥 奥﨑" userId="e88f9fcf6ebc3107" providerId="LiveId" clId="{C7947E96-B0F5-40B3-8A7E-E7B52A126AD0}" dt="2024-11-05T10:24:59.172" v="9606" actId="20577"/>
          <ac:spMkLst>
            <pc:docMk/>
            <pc:sldMk cId="621225864" sldId="261"/>
            <ac:spMk id="2" creationId="{5143B535-C21E-E42E-05D4-BEA7C741A4F6}"/>
          </ac:spMkLst>
        </pc:spChg>
        <pc:spChg chg="mod">
          <ac:chgData name="弥 奥﨑" userId="e88f9fcf6ebc3107" providerId="LiveId" clId="{C7947E96-B0F5-40B3-8A7E-E7B52A126AD0}" dt="2024-11-05T10:31:10.177" v="9880" actId="113"/>
          <ac:spMkLst>
            <pc:docMk/>
            <pc:sldMk cId="621225864" sldId="261"/>
            <ac:spMk id="3" creationId="{71F77DCA-42B3-331D-44DD-8C767799CF91}"/>
          </ac:spMkLst>
        </pc:spChg>
      </pc:sldChg>
      <pc:sldChg chg="modSp new del mod">
        <pc:chgData name="弥 奥﨑" userId="e88f9fcf6ebc3107" providerId="LiveId" clId="{C7947E96-B0F5-40B3-8A7E-E7B52A126AD0}" dt="2024-10-15T09:08:15.359" v="502" actId="47"/>
        <pc:sldMkLst>
          <pc:docMk/>
          <pc:sldMk cId="3215342083" sldId="262"/>
        </pc:sldMkLst>
        <pc:spChg chg="mod">
          <ac:chgData name="弥 奥﨑" userId="e88f9fcf6ebc3107" providerId="LiveId" clId="{C7947E96-B0F5-40B3-8A7E-E7B52A126AD0}" dt="2024-10-15T08:45:44.060" v="413" actId="20577"/>
          <ac:spMkLst>
            <pc:docMk/>
            <pc:sldMk cId="3215342083" sldId="262"/>
            <ac:spMk id="2" creationId="{D6C5FCE6-9188-15FE-9F85-072492EE556C}"/>
          </ac:spMkLst>
        </pc:spChg>
      </pc:sldChg>
      <pc:sldChg chg="addSp delSp modSp new del mod">
        <pc:chgData name="弥 奥﨑" userId="e88f9fcf6ebc3107" providerId="LiveId" clId="{C7947E96-B0F5-40B3-8A7E-E7B52A126AD0}" dt="2024-11-05T10:31:15.215" v="9881" actId="47"/>
        <pc:sldMkLst>
          <pc:docMk/>
          <pc:sldMk cId="1396094810" sldId="263"/>
        </pc:sldMkLst>
        <pc:spChg chg="mod">
          <ac:chgData name="弥 奥﨑" userId="e88f9fcf6ebc3107" providerId="LiveId" clId="{C7947E96-B0F5-40B3-8A7E-E7B52A126AD0}" dt="2024-10-15T09:14:47.143" v="523"/>
          <ac:spMkLst>
            <pc:docMk/>
            <pc:sldMk cId="1396094810" sldId="263"/>
            <ac:spMk id="2" creationId="{B70314AC-99A1-3B22-6F1C-2AE613F7B477}"/>
          </ac:spMkLst>
        </pc:spChg>
        <pc:spChg chg="del mod">
          <ac:chgData name="弥 奥﨑" userId="e88f9fcf6ebc3107" providerId="LiveId" clId="{C7947E96-B0F5-40B3-8A7E-E7B52A126AD0}" dt="2024-10-15T09:14:54.844" v="525"/>
          <ac:spMkLst>
            <pc:docMk/>
            <pc:sldMk cId="1396094810" sldId="263"/>
            <ac:spMk id="3" creationId="{AD2ABB54-2EE4-7E80-5159-490E85628F6E}"/>
          </ac:spMkLst>
        </pc:spChg>
        <pc:spChg chg="add mod">
          <ac:chgData name="弥 奥﨑" userId="e88f9fcf6ebc3107" providerId="LiveId" clId="{C7947E96-B0F5-40B3-8A7E-E7B52A126AD0}" dt="2024-10-15T09:19:14.919" v="611" actId="1076"/>
          <ac:spMkLst>
            <pc:docMk/>
            <pc:sldMk cId="1396094810" sldId="263"/>
            <ac:spMk id="5" creationId="{491F21E2-9C70-CD07-E60B-312C30EEE878}"/>
          </ac:spMkLst>
        </pc:spChg>
        <pc:spChg chg="add mod">
          <ac:chgData name="弥 奥﨑" userId="e88f9fcf6ebc3107" providerId="LiveId" clId="{C7947E96-B0F5-40B3-8A7E-E7B52A126AD0}" dt="2024-10-15T09:19:08.293" v="610" actId="113"/>
          <ac:spMkLst>
            <pc:docMk/>
            <pc:sldMk cId="1396094810" sldId="263"/>
            <ac:spMk id="6" creationId="{D5038E0E-F489-1627-9910-4E5F6059A1D9}"/>
          </ac:spMkLst>
        </pc:spChg>
        <pc:picChg chg="add mod">
          <ac:chgData name="弥 奥﨑" userId="e88f9fcf6ebc3107" providerId="LiveId" clId="{C7947E96-B0F5-40B3-8A7E-E7B52A126AD0}" dt="2024-10-15T09:15:01.559" v="526" actId="1076"/>
          <ac:picMkLst>
            <pc:docMk/>
            <pc:sldMk cId="1396094810" sldId="263"/>
            <ac:picMk id="4" creationId="{A1883E66-9FA0-3B09-8D3B-BFF3D295CFCD}"/>
          </ac:picMkLst>
        </pc:picChg>
      </pc:sldChg>
      <pc:sldChg chg="modSp new del mod">
        <pc:chgData name="弥 奥﨑" userId="e88f9fcf6ebc3107" providerId="LiveId" clId="{C7947E96-B0F5-40B3-8A7E-E7B52A126AD0}" dt="2024-11-05T10:31:16.565" v="9882" actId="47"/>
        <pc:sldMkLst>
          <pc:docMk/>
          <pc:sldMk cId="2475969512" sldId="264"/>
        </pc:sldMkLst>
        <pc:spChg chg="mod">
          <ac:chgData name="弥 奥﨑" userId="e88f9fcf6ebc3107" providerId="LiveId" clId="{C7947E96-B0F5-40B3-8A7E-E7B52A126AD0}" dt="2024-10-15T09:19:33.424" v="613"/>
          <ac:spMkLst>
            <pc:docMk/>
            <pc:sldMk cId="2475969512" sldId="264"/>
            <ac:spMk id="2" creationId="{056567BC-40BF-B493-306C-735DF8DE1755}"/>
          </ac:spMkLst>
        </pc:spChg>
        <pc:spChg chg="mod">
          <ac:chgData name="弥 奥﨑" userId="e88f9fcf6ebc3107" providerId="LiveId" clId="{C7947E96-B0F5-40B3-8A7E-E7B52A126AD0}" dt="2024-10-15T09:20:06.041" v="618" actId="403"/>
          <ac:spMkLst>
            <pc:docMk/>
            <pc:sldMk cId="2475969512" sldId="264"/>
            <ac:spMk id="3" creationId="{A950063A-D62C-0992-D95A-E9F4738AC18F}"/>
          </ac:spMkLst>
        </pc:spChg>
      </pc:sldChg>
      <pc:sldChg chg="modSp new del mod">
        <pc:chgData name="弥 奥﨑" userId="e88f9fcf6ebc3107" providerId="LiveId" clId="{C7947E96-B0F5-40B3-8A7E-E7B52A126AD0}" dt="2024-11-05T10:31:18.073" v="9883" actId="47"/>
        <pc:sldMkLst>
          <pc:docMk/>
          <pc:sldMk cId="2117457488" sldId="265"/>
        </pc:sldMkLst>
        <pc:spChg chg="mod">
          <ac:chgData name="弥 奥﨑" userId="e88f9fcf6ebc3107" providerId="LiveId" clId="{C7947E96-B0F5-40B3-8A7E-E7B52A126AD0}" dt="2024-10-15T09:19:40.540" v="615"/>
          <ac:spMkLst>
            <pc:docMk/>
            <pc:sldMk cId="2117457488" sldId="265"/>
            <ac:spMk id="2" creationId="{2B390A22-56E1-28AA-A97E-767F63EAD136}"/>
          </ac:spMkLst>
        </pc:spChg>
        <pc:spChg chg="mod">
          <ac:chgData name="弥 奥﨑" userId="e88f9fcf6ebc3107" providerId="LiveId" clId="{C7947E96-B0F5-40B3-8A7E-E7B52A126AD0}" dt="2024-10-15T09:20:28.319" v="627" actId="404"/>
          <ac:spMkLst>
            <pc:docMk/>
            <pc:sldMk cId="2117457488" sldId="265"/>
            <ac:spMk id="3" creationId="{229210CF-CCA0-97DE-4847-0554E57F0A40}"/>
          </ac:spMkLst>
        </pc:spChg>
      </pc:sldChg>
      <pc:sldChg chg="addSp delSp modSp new mod modNotesTx">
        <pc:chgData name="弥 奥﨑" userId="e88f9fcf6ebc3107" providerId="LiveId" clId="{C7947E96-B0F5-40B3-8A7E-E7B52A126AD0}" dt="2024-11-05T10:38:03.741" v="10003" actId="20577"/>
        <pc:sldMkLst>
          <pc:docMk/>
          <pc:sldMk cId="2465379747" sldId="266"/>
        </pc:sldMkLst>
        <pc:spChg chg="mod">
          <ac:chgData name="弥 奥﨑" userId="e88f9fcf6ebc3107" providerId="LiveId" clId="{C7947E96-B0F5-40B3-8A7E-E7B52A126AD0}" dt="2024-10-15T10:01:31.893" v="724" actId="404"/>
          <ac:spMkLst>
            <pc:docMk/>
            <pc:sldMk cId="2465379747" sldId="266"/>
            <ac:spMk id="2" creationId="{9EA5B1D0-DAC2-15B2-EDE0-5FADBBB39E26}"/>
          </ac:spMkLst>
        </pc:spChg>
        <pc:spChg chg="del">
          <ac:chgData name="弥 奥﨑" userId="e88f9fcf6ebc3107" providerId="LiveId" clId="{C7947E96-B0F5-40B3-8A7E-E7B52A126AD0}" dt="2024-11-05T04:27:01.424" v="9227" actId="478"/>
          <ac:spMkLst>
            <pc:docMk/>
            <pc:sldMk cId="2465379747" sldId="266"/>
            <ac:spMk id="3" creationId="{DFD80BF8-FD34-19EE-D146-EAE3E470B838}"/>
          </ac:spMkLst>
        </pc:spChg>
        <pc:picChg chg="add mod">
          <ac:chgData name="弥 奥﨑" userId="e88f9fcf6ebc3107" providerId="LiveId" clId="{C7947E96-B0F5-40B3-8A7E-E7B52A126AD0}" dt="2024-11-05T10:37:37.925" v="9935" actId="1076"/>
          <ac:picMkLst>
            <pc:docMk/>
            <pc:sldMk cId="2465379747" sldId="266"/>
            <ac:picMk id="2050" creationId="{4E84BA92-C6B9-FF8F-CFB4-2388AA9AC9DE}"/>
          </ac:picMkLst>
        </pc:picChg>
      </pc:sldChg>
      <pc:sldChg chg="addSp modSp new mod">
        <pc:chgData name="弥 奥﨑" userId="e88f9fcf6ebc3107" providerId="LiveId" clId="{C7947E96-B0F5-40B3-8A7E-E7B52A126AD0}" dt="2024-11-05T03:53:48.934" v="9129" actId="20577"/>
        <pc:sldMkLst>
          <pc:docMk/>
          <pc:sldMk cId="539103719" sldId="267"/>
        </pc:sldMkLst>
        <pc:spChg chg="mod">
          <ac:chgData name="弥 奥﨑" userId="e88f9fcf6ebc3107" providerId="LiveId" clId="{C7947E96-B0F5-40B3-8A7E-E7B52A126AD0}" dt="2024-10-16T01:50:46.164" v="827" actId="20577"/>
          <ac:spMkLst>
            <pc:docMk/>
            <pc:sldMk cId="539103719" sldId="267"/>
            <ac:spMk id="2" creationId="{C1C67628-8EF2-D0CC-DDE6-2AAE03A5E0D0}"/>
          </ac:spMkLst>
        </pc:spChg>
        <pc:spChg chg="mod">
          <ac:chgData name="弥 奥﨑" userId="e88f9fcf6ebc3107" providerId="LiveId" clId="{C7947E96-B0F5-40B3-8A7E-E7B52A126AD0}" dt="2024-11-05T03:52:20.575" v="9088" actId="20577"/>
          <ac:spMkLst>
            <pc:docMk/>
            <pc:sldMk cId="539103719" sldId="267"/>
            <ac:spMk id="3" creationId="{D4C29705-B2F5-D6DC-C44D-F374A28433A6}"/>
          </ac:spMkLst>
        </pc:spChg>
        <pc:spChg chg="add mod">
          <ac:chgData name="弥 奥﨑" userId="e88f9fcf6ebc3107" providerId="LiveId" clId="{C7947E96-B0F5-40B3-8A7E-E7B52A126AD0}" dt="2024-11-05T03:53:19.292" v="9111" actId="1076"/>
          <ac:spMkLst>
            <pc:docMk/>
            <pc:sldMk cId="539103719" sldId="267"/>
            <ac:spMk id="4" creationId="{013111A9-1B87-35B1-5902-D288986B17F1}"/>
          </ac:spMkLst>
        </pc:spChg>
        <pc:spChg chg="add mod">
          <ac:chgData name="弥 奥﨑" userId="e88f9fcf6ebc3107" providerId="LiveId" clId="{C7947E96-B0F5-40B3-8A7E-E7B52A126AD0}" dt="2024-11-05T03:53:33.381" v="9122" actId="1076"/>
          <ac:spMkLst>
            <pc:docMk/>
            <pc:sldMk cId="539103719" sldId="267"/>
            <ac:spMk id="5" creationId="{DBB7D41C-FFFF-0DF8-C254-080B1B51707C}"/>
          </ac:spMkLst>
        </pc:spChg>
        <pc:spChg chg="add mod">
          <ac:chgData name="弥 奥﨑" userId="e88f9fcf6ebc3107" providerId="LiveId" clId="{C7947E96-B0F5-40B3-8A7E-E7B52A126AD0}" dt="2024-11-05T03:53:48.934" v="9129" actId="20577"/>
          <ac:spMkLst>
            <pc:docMk/>
            <pc:sldMk cId="539103719" sldId="267"/>
            <ac:spMk id="6" creationId="{5BD70F01-E977-1F00-1753-1A438FF9F282}"/>
          </ac:spMkLst>
        </pc:spChg>
      </pc:sldChg>
      <pc:sldChg chg="modSp new mod">
        <pc:chgData name="弥 奥﨑" userId="e88f9fcf6ebc3107" providerId="LiveId" clId="{C7947E96-B0F5-40B3-8A7E-E7B52A126AD0}" dt="2024-11-05T09:32:21.763" v="9400" actId="403"/>
        <pc:sldMkLst>
          <pc:docMk/>
          <pc:sldMk cId="3062364264" sldId="268"/>
        </pc:sldMkLst>
        <pc:spChg chg="mod">
          <ac:chgData name="弥 奥﨑" userId="e88f9fcf6ebc3107" providerId="LiveId" clId="{C7947E96-B0F5-40B3-8A7E-E7B52A126AD0}" dt="2024-10-16T01:49:56.513" v="750" actId="20577"/>
          <ac:spMkLst>
            <pc:docMk/>
            <pc:sldMk cId="3062364264" sldId="268"/>
            <ac:spMk id="2" creationId="{B75F771A-0F9C-205F-480F-BA3B7A1A06EA}"/>
          </ac:spMkLst>
        </pc:spChg>
        <pc:spChg chg="mod">
          <ac:chgData name="弥 奥﨑" userId="e88f9fcf6ebc3107" providerId="LiveId" clId="{C7947E96-B0F5-40B3-8A7E-E7B52A126AD0}" dt="2024-11-05T09:32:21.763" v="9400" actId="403"/>
          <ac:spMkLst>
            <pc:docMk/>
            <pc:sldMk cId="3062364264" sldId="268"/>
            <ac:spMk id="3" creationId="{463A2C3B-014E-AA1E-F173-C14ADECA7A50}"/>
          </ac:spMkLst>
        </pc:spChg>
      </pc:sldChg>
      <pc:sldChg chg="new del ord">
        <pc:chgData name="弥 奥﨑" userId="e88f9fcf6ebc3107" providerId="LiveId" clId="{C7947E96-B0F5-40B3-8A7E-E7B52A126AD0}" dt="2024-11-05T03:50:36.179" v="9018" actId="47"/>
        <pc:sldMkLst>
          <pc:docMk/>
          <pc:sldMk cId="1738936884" sldId="269"/>
        </pc:sldMkLst>
      </pc:sldChg>
      <pc:sldChg chg="new del">
        <pc:chgData name="弥 奥﨑" userId="e88f9fcf6ebc3107" providerId="LiveId" clId="{C7947E96-B0F5-40B3-8A7E-E7B52A126AD0}" dt="2024-10-16T01:50:58.540" v="829" actId="47"/>
        <pc:sldMkLst>
          <pc:docMk/>
          <pc:sldMk cId="2492218069" sldId="269"/>
        </pc:sldMkLst>
      </pc:sldChg>
      <pc:sldChg chg="modSp new mod ord modNotesTx">
        <pc:chgData name="弥 奥﨑" userId="e88f9fcf6ebc3107" providerId="LiveId" clId="{C7947E96-B0F5-40B3-8A7E-E7B52A126AD0}" dt="2024-11-05T09:19:17.709" v="9398" actId="20577"/>
        <pc:sldMkLst>
          <pc:docMk/>
          <pc:sldMk cId="2388863806" sldId="270"/>
        </pc:sldMkLst>
        <pc:spChg chg="mod">
          <ac:chgData name="弥 奥﨑" userId="e88f9fcf6ebc3107" providerId="LiveId" clId="{C7947E96-B0F5-40B3-8A7E-E7B52A126AD0}" dt="2024-10-16T02:27:46.067" v="1697" actId="20577"/>
          <ac:spMkLst>
            <pc:docMk/>
            <pc:sldMk cId="2388863806" sldId="270"/>
            <ac:spMk id="2" creationId="{69CE81D2-3CBA-6103-F308-F27983802626}"/>
          </ac:spMkLst>
        </pc:spChg>
        <pc:spChg chg="mod">
          <ac:chgData name="弥 奥﨑" userId="e88f9fcf6ebc3107" providerId="LiveId" clId="{C7947E96-B0F5-40B3-8A7E-E7B52A126AD0}" dt="2024-11-05T09:19:17.709" v="9398" actId="20577"/>
          <ac:spMkLst>
            <pc:docMk/>
            <pc:sldMk cId="2388863806" sldId="270"/>
            <ac:spMk id="3" creationId="{18170FD6-EB2B-8F9B-3F79-1E5EEBA24606}"/>
          </ac:spMkLst>
        </pc:spChg>
      </pc:sldChg>
      <pc:sldChg chg="addSp delSp modSp new mod modNotesTx">
        <pc:chgData name="弥 奥﨑" userId="e88f9fcf6ebc3107" providerId="LiveId" clId="{C7947E96-B0F5-40B3-8A7E-E7B52A126AD0}" dt="2024-10-16T02:17:06.865" v="1576" actId="20577"/>
        <pc:sldMkLst>
          <pc:docMk/>
          <pc:sldMk cId="3420475454" sldId="271"/>
        </pc:sldMkLst>
        <pc:spChg chg="add mod">
          <ac:chgData name="弥 奥﨑" userId="e88f9fcf6ebc3107" providerId="LiveId" clId="{C7947E96-B0F5-40B3-8A7E-E7B52A126AD0}" dt="2024-10-16T02:15:34.409" v="1547" actId="14100"/>
          <ac:spMkLst>
            <pc:docMk/>
            <pc:sldMk cId="3420475454" sldId="271"/>
            <ac:spMk id="4" creationId="{E5F87CB7-77AC-DD55-FCD2-9817FD938DCD}"/>
          </ac:spMkLst>
        </pc:spChg>
        <pc:spChg chg="add del mod">
          <ac:chgData name="弥 奥﨑" userId="e88f9fcf6ebc3107" providerId="LiveId" clId="{C7947E96-B0F5-40B3-8A7E-E7B52A126AD0}" dt="2024-10-16T02:13:12.241" v="1519" actId="478"/>
          <ac:spMkLst>
            <pc:docMk/>
            <pc:sldMk cId="3420475454" sldId="271"/>
            <ac:spMk id="5" creationId="{490FD665-EA37-6E0E-4DC7-A41F6DA412DD}"/>
          </ac:spMkLst>
        </pc:spChg>
        <pc:spChg chg="add mod">
          <ac:chgData name="弥 奥﨑" userId="e88f9fcf6ebc3107" providerId="LiveId" clId="{C7947E96-B0F5-40B3-8A7E-E7B52A126AD0}" dt="2024-10-16T02:13:37.776" v="1527" actId="1076"/>
          <ac:spMkLst>
            <pc:docMk/>
            <pc:sldMk cId="3420475454" sldId="271"/>
            <ac:spMk id="6" creationId="{697D38C9-5C6E-9427-5F85-34876F7F849C}"/>
          </ac:spMkLst>
        </pc:spChg>
        <pc:picChg chg="add mod">
          <ac:chgData name="弥 奥﨑" userId="e88f9fcf6ebc3107" providerId="LiveId" clId="{C7947E96-B0F5-40B3-8A7E-E7B52A126AD0}" dt="2024-10-16T02:13:34.295" v="1526" actId="1076"/>
          <ac:picMkLst>
            <pc:docMk/>
            <pc:sldMk cId="3420475454" sldId="271"/>
            <ac:picMk id="3" creationId="{40B3DAA5-A626-1C29-C1F6-AADAEBD934F6}"/>
          </ac:picMkLst>
        </pc:picChg>
        <pc:picChg chg="add mod modCrop">
          <ac:chgData name="弥 奥﨑" userId="e88f9fcf6ebc3107" providerId="LiveId" clId="{C7947E96-B0F5-40B3-8A7E-E7B52A126AD0}" dt="2024-10-16T02:14:35.130" v="1538" actId="1076"/>
          <ac:picMkLst>
            <pc:docMk/>
            <pc:sldMk cId="3420475454" sldId="271"/>
            <ac:picMk id="11" creationId="{E5865AB7-FCA0-27AA-128C-4A6B6F2581B4}"/>
          </ac:picMkLst>
        </pc:picChg>
        <pc:picChg chg="add del mod modCrop">
          <ac:chgData name="弥 奥﨑" userId="e88f9fcf6ebc3107" providerId="LiveId" clId="{C7947E96-B0F5-40B3-8A7E-E7B52A126AD0}" dt="2024-10-16T02:16:44.733" v="1553" actId="478"/>
          <ac:picMkLst>
            <pc:docMk/>
            <pc:sldMk cId="3420475454" sldId="271"/>
            <ac:picMk id="18" creationId="{1A862F72-EDA6-B97B-7941-D435AB649B55}"/>
          </ac:picMkLst>
        </pc:picChg>
        <pc:cxnChg chg="add mod">
          <ac:chgData name="弥 奥﨑" userId="e88f9fcf6ebc3107" providerId="LiveId" clId="{C7947E96-B0F5-40B3-8A7E-E7B52A126AD0}" dt="2024-10-16T02:13:53.016" v="1531" actId="208"/>
          <ac:cxnSpMkLst>
            <pc:docMk/>
            <pc:sldMk cId="3420475454" sldId="271"/>
            <ac:cxnSpMk id="8" creationId="{8A242769-30AA-8D2D-6B53-E7BB4A487E57}"/>
          </ac:cxnSpMkLst>
        </pc:cxnChg>
        <pc:cxnChg chg="add">
          <ac:chgData name="弥 奥﨑" userId="e88f9fcf6ebc3107" providerId="LiveId" clId="{C7947E96-B0F5-40B3-8A7E-E7B52A126AD0}" dt="2024-10-16T02:14:53.895" v="1540" actId="11529"/>
          <ac:cxnSpMkLst>
            <pc:docMk/>
            <pc:sldMk cId="3420475454" sldId="271"/>
            <ac:cxnSpMk id="13" creationId="{CCDCF0CA-A6A6-A6A0-5715-2854C8D4702C}"/>
          </ac:cxnSpMkLst>
        </pc:cxnChg>
        <pc:cxnChg chg="add mod">
          <ac:chgData name="弥 奥﨑" userId="e88f9fcf6ebc3107" providerId="LiveId" clId="{C7947E96-B0F5-40B3-8A7E-E7B52A126AD0}" dt="2024-10-16T02:15:14.682" v="1546" actId="1076"/>
          <ac:cxnSpMkLst>
            <pc:docMk/>
            <pc:sldMk cId="3420475454" sldId="271"/>
            <ac:cxnSpMk id="15" creationId="{DA7BE81C-6FDB-5BBD-2AD5-0E8B0555C3CE}"/>
          </ac:cxnSpMkLst>
        </pc:cxnChg>
      </pc:sldChg>
      <pc:sldChg chg="addSp delSp modSp add mod">
        <pc:chgData name="弥 奥﨑" userId="e88f9fcf6ebc3107" providerId="LiveId" clId="{C7947E96-B0F5-40B3-8A7E-E7B52A126AD0}" dt="2024-10-25T02:13:34.335" v="6634" actId="14100"/>
        <pc:sldMkLst>
          <pc:docMk/>
          <pc:sldMk cId="1019118486" sldId="272"/>
        </pc:sldMkLst>
        <pc:spChg chg="mod">
          <ac:chgData name="弥 奥﨑" userId="e88f9fcf6ebc3107" providerId="LiveId" clId="{C7947E96-B0F5-40B3-8A7E-E7B52A126AD0}" dt="2024-10-16T02:07:06.722" v="1431" actId="20577"/>
          <ac:spMkLst>
            <pc:docMk/>
            <pc:sldMk cId="1019118486" sldId="272"/>
            <ac:spMk id="2" creationId="{69CE81D2-3CBA-6103-F308-F27983802626}"/>
          </ac:spMkLst>
        </pc:spChg>
        <pc:spChg chg="del mod">
          <ac:chgData name="弥 奥﨑" userId="e88f9fcf6ebc3107" providerId="LiveId" clId="{C7947E96-B0F5-40B3-8A7E-E7B52A126AD0}" dt="2024-10-16T02:07:12.706" v="1433" actId="478"/>
          <ac:spMkLst>
            <pc:docMk/>
            <pc:sldMk cId="1019118486" sldId="272"/>
            <ac:spMk id="3" creationId="{18170FD6-EB2B-8F9B-3F79-1E5EEBA24606}"/>
          </ac:spMkLst>
        </pc:spChg>
        <pc:spChg chg="add mod">
          <ac:chgData name="弥 奥﨑" userId="e88f9fcf6ebc3107" providerId="LiveId" clId="{C7947E96-B0F5-40B3-8A7E-E7B52A126AD0}" dt="2024-10-16T02:08:35.633" v="1451" actId="1076"/>
          <ac:spMkLst>
            <pc:docMk/>
            <pc:sldMk cId="1019118486" sldId="272"/>
            <ac:spMk id="6" creationId="{77064188-9D27-5F1C-FD95-50DBCC3449FD}"/>
          </ac:spMkLst>
        </pc:spChg>
        <pc:spChg chg="add mod">
          <ac:chgData name="弥 奥﨑" userId="e88f9fcf6ebc3107" providerId="LiveId" clId="{C7947E96-B0F5-40B3-8A7E-E7B52A126AD0}" dt="2024-10-16T02:08:31.933" v="1450" actId="14100"/>
          <ac:spMkLst>
            <pc:docMk/>
            <pc:sldMk cId="1019118486" sldId="272"/>
            <ac:spMk id="7" creationId="{D15477AF-6917-C66E-ACDE-098C84DD8C3A}"/>
          </ac:spMkLst>
        </pc:spChg>
        <pc:spChg chg="add del mod">
          <ac:chgData name="弥 奥﨑" userId="e88f9fcf6ebc3107" providerId="LiveId" clId="{C7947E96-B0F5-40B3-8A7E-E7B52A126AD0}" dt="2024-10-16T02:09:00.204" v="1457" actId="478"/>
          <ac:spMkLst>
            <pc:docMk/>
            <pc:sldMk cId="1019118486" sldId="272"/>
            <ac:spMk id="8" creationId="{DF6702E3-711B-AA0E-C4EC-C6CCF44FB363}"/>
          </ac:spMkLst>
        </pc:spChg>
        <pc:spChg chg="add mod">
          <ac:chgData name="弥 奥﨑" userId="e88f9fcf6ebc3107" providerId="LiveId" clId="{C7947E96-B0F5-40B3-8A7E-E7B52A126AD0}" dt="2024-10-16T02:13:24.799" v="1522" actId="1076"/>
          <ac:spMkLst>
            <pc:docMk/>
            <pc:sldMk cId="1019118486" sldId="272"/>
            <ac:spMk id="9" creationId="{71EB0ADF-8FCA-852B-2997-55CF0BD36430}"/>
          </ac:spMkLst>
        </pc:spChg>
        <pc:picChg chg="add mod modCrop">
          <ac:chgData name="弥 奥﨑" userId="e88f9fcf6ebc3107" providerId="LiveId" clId="{C7947E96-B0F5-40B3-8A7E-E7B52A126AD0}" dt="2024-10-16T02:08:47.082" v="1455" actId="1076"/>
          <ac:picMkLst>
            <pc:docMk/>
            <pc:sldMk cId="1019118486" sldId="272"/>
            <ac:picMk id="5" creationId="{4B7BBDAF-1AC2-D499-84C2-064A1B04E082}"/>
          </ac:picMkLst>
        </pc:picChg>
        <pc:inkChg chg="add">
          <ac:chgData name="弥 奥﨑" userId="e88f9fcf6ebc3107" providerId="LiveId" clId="{C7947E96-B0F5-40B3-8A7E-E7B52A126AD0}" dt="2024-10-16T02:09:38.683" v="1462" actId="9405"/>
          <ac:inkMkLst>
            <pc:docMk/>
            <pc:sldMk cId="1019118486" sldId="272"/>
            <ac:inkMk id="10" creationId="{96AD965C-0AE9-928F-89AC-9260467C14C4}"/>
          </ac:inkMkLst>
        </pc:inkChg>
        <pc:cxnChg chg="add mod">
          <ac:chgData name="弥 奥﨑" userId="e88f9fcf6ebc3107" providerId="LiveId" clId="{C7947E96-B0F5-40B3-8A7E-E7B52A126AD0}" dt="2024-10-25T02:13:34.335" v="6634" actId="14100"/>
          <ac:cxnSpMkLst>
            <pc:docMk/>
            <pc:sldMk cId="1019118486" sldId="272"/>
            <ac:cxnSpMk id="3" creationId="{6F1AF871-F1D0-708D-9B9F-07B52F560692}"/>
          </ac:cxnSpMkLst>
        </pc:cxnChg>
      </pc:sldChg>
      <pc:sldChg chg="addSp delSp modSp new mod ord modNotesTx">
        <pc:chgData name="弥 奥﨑" userId="e88f9fcf6ebc3107" providerId="LiveId" clId="{C7947E96-B0F5-40B3-8A7E-E7B52A126AD0}" dt="2024-10-16T02:26:53.662" v="1689" actId="14100"/>
        <pc:sldMkLst>
          <pc:docMk/>
          <pc:sldMk cId="172161029" sldId="273"/>
        </pc:sldMkLst>
        <pc:spChg chg="mod">
          <ac:chgData name="弥 奥﨑" userId="e88f9fcf6ebc3107" providerId="LiveId" clId="{C7947E96-B0F5-40B3-8A7E-E7B52A126AD0}" dt="2024-10-16T02:17:29.981" v="1599" actId="20577"/>
          <ac:spMkLst>
            <pc:docMk/>
            <pc:sldMk cId="172161029" sldId="273"/>
            <ac:spMk id="2" creationId="{61CB0C84-A988-72C1-4CB6-7854F5715126}"/>
          </ac:spMkLst>
        </pc:spChg>
        <pc:spChg chg="del">
          <ac:chgData name="弥 奥﨑" userId="e88f9fcf6ebc3107" providerId="LiveId" clId="{C7947E96-B0F5-40B3-8A7E-E7B52A126AD0}" dt="2024-10-16T02:19:54.889" v="1631" actId="478"/>
          <ac:spMkLst>
            <pc:docMk/>
            <pc:sldMk cId="172161029" sldId="273"/>
            <ac:spMk id="3" creationId="{3C2427AA-1F00-3076-E3E4-977C0ECF5AF9}"/>
          </ac:spMkLst>
        </pc:spChg>
        <pc:spChg chg="add mod">
          <ac:chgData name="弥 奥﨑" userId="e88f9fcf6ebc3107" providerId="LiveId" clId="{C7947E96-B0F5-40B3-8A7E-E7B52A126AD0}" dt="2024-10-16T02:22:50.984" v="1667" actId="1076"/>
          <ac:spMkLst>
            <pc:docMk/>
            <pc:sldMk cId="172161029" sldId="273"/>
            <ac:spMk id="10" creationId="{888A2261-BFB7-9204-CB99-35ED78110FDC}"/>
          </ac:spMkLst>
        </pc:spChg>
        <pc:spChg chg="add mod">
          <ac:chgData name="弥 奥﨑" userId="e88f9fcf6ebc3107" providerId="LiveId" clId="{C7947E96-B0F5-40B3-8A7E-E7B52A126AD0}" dt="2024-10-16T02:26:08.009" v="1676" actId="1076"/>
          <ac:spMkLst>
            <pc:docMk/>
            <pc:sldMk cId="172161029" sldId="273"/>
            <ac:spMk id="13" creationId="{E150E8B7-6C12-86F7-9FF9-47D760B83F21}"/>
          </ac:spMkLst>
        </pc:spChg>
        <pc:spChg chg="add mod">
          <ac:chgData name="弥 奥﨑" userId="e88f9fcf6ebc3107" providerId="LiveId" clId="{C7947E96-B0F5-40B3-8A7E-E7B52A126AD0}" dt="2024-10-16T02:26:53.662" v="1689" actId="14100"/>
          <ac:spMkLst>
            <pc:docMk/>
            <pc:sldMk cId="172161029" sldId="273"/>
            <ac:spMk id="18" creationId="{274613DA-47DF-3761-0A0B-C9D72CACEBCC}"/>
          </ac:spMkLst>
        </pc:spChg>
        <pc:picChg chg="add mod modCrop">
          <ac:chgData name="弥 奥﨑" userId="e88f9fcf6ebc3107" providerId="LiveId" clId="{C7947E96-B0F5-40B3-8A7E-E7B52A126AD0}" dt="2024-10-16T02:26:44.773" v="1687" actId="1076"/>
          <ac:picMkLst>
            <pc:docMk/>
            <pc:sldMk cId="172161029" sldId="273"/>
            <ac:picMk id="5" creationId="{EBA5D5BD-E379-23C0-C9ED-623B9952D224}"/>
          </ac:picMkLst>
        </pc:picChg>
        <pc:picChg chg="add mod modCrop">
          <ac:chgData name="弥 奥﨑" userId="e88f9fcf6ebc3107" providerId="LiveId" clId="{C7947E96-B0F5-40B3-8A7E-E7B52A126AD0}" dt="2024-10-16T02:25:56.618" v="1674" actId="1076"/>
          <ac:picMkLst>
            <pc:docMk/>
            <pc:sldMk cId="172161029" sldId="273"/>
            <ac:picMk id="12" creationId="{96397458-FFCC-82DB-0F79-D2CD51D2C886}"/>
          </ac:picMkLst>
        </pc:picChg>
        <pc:cxnChg chg="add mod">
          <ac:chgData name="弥 奥﨑" userId="e88f9fcf6ebc3107" providerId="LiveId" clId="{C7947E96-B0F5-40B3-8A7E-E7B52A126AD0}" dt="2024-10-16T02:22:29.915" v="1660" actId="1076"/>
          <ac:cxnSpMkLst>
            <pc:docMk/>
            <pc:sldMk cId="172161029" sldId="273"/>
            <ac:cxnSpMk id="6" creationId="{1DF9164F-02BE-2455-7CAF-E64C52CF6AE8}"/>
          </ac:cxnSpMkLst>
        </pc:cxnChg>
        <pc:cxnChg chg="add del">
          <ac:chgData name="弥 奥﨑" userId="e88f9fcf6ebc3107" providerId="LiveId" clId="{C7947E96-B0F5-40B3-8A7E-E7B52A126AD0}" dt="2024-10-16T02:26:27.095" v="1678" actId="478"/>
          <ac:cxnSpMkLst>
            <pc:docMk/>
            <pc:sldMk cId="172161029" sldId="273"/>
            <ac:cxnSpMk id="15" creationId="{EEB02CCA-D040-FC9C-41DE-9200C4AF562E}"/>
          </ac:cxnSpMkLst>
        </pc:cxnChg>
        <pc:cxnChg chg="add mod">
          <ac:chgData name="弥 奥﨑" userId="e88f9fcf6ebc3107" providerId="LiveId" clId="{C7947E96-B0F5-40B3-8A7E-E7B52A126AD0}" dt="2024-10-16T02:26:37.954" v="1682" actId="1076"/>
          <ac:cxnSpMkLst>
            <pc:docMk/>
            <pc:sldMk cId="172161029" sldId="273"/>
            <ac:cxnSpMk id="16" creationId="{80727DC0-ABED-1442-F977-8F1156CFA96F}"/>
          </ac:cxnSpMkLst>
        </pc:cxnChg>
      </pc:sldChg>
      <pc:sldChg chg="addSp modSp new mod modAnim">
        <pc:chgData name="弥 奥﨑" userId="e88f9fcf6ebc3107" providerId="LiveId" clId="{C7947E96-B0F5-40B3-8A7E-E7B52A126AD0}" dt="2024-10-16T02:46:53.724" v="1705" actId="1076"/>
        <pc:sldMkLst>
          <pc:docMk/>
          <pc:sldMk cId="2072758085" sldId="274"/>
        </pc:sldMkLst>
        <pc:picChg chg="add mod">
          <ac:chgData name="弥 奥﨑" userId="e88f9fcf6ebc3107" providerId="LiveId" clId="{C7947E96-B0F5-40B3-8A7E-E7B52A126AD0}" dt="2024-10-16T02:46:53.724" v="1705" actId="1076"/>
          <ac:picMkLst>
            <pc:docMk/>
            <pc:sldMk cId="2072758085" sldId="274"/>
            <ac:picMk id="2" creationId="{F98B47B9-75FF-7A2E-63F5-4663C71FF0DC}"/>
          </ac:picMkLst>
        </pc:picChg>
      </pc:sldChg>
      <pc:sldChg chg="addSp modSp new">
        <pc:chgData name="弥 奥﨑" userId="e88f9fcf6ebc3107" providerId="LiveId" clId="{C7947E96-B0F5-40B3-8A7E-E7B52A126AD0}" dt="2024-10-16T02:21:21.376" v="1647"/>
        <pc:sldMkLst>
          <pc:docMk/>
          <pc:sldMk cId="1259171576" sldId="275"/>
        </pc:sldMkLst>
        <pc:spChg chg="add mod">
          <ac:chgData name="弥 奥﨑" userId="e88f9fcf6ebc3107" providerId="LiveId" clId="{C7947E96-B0F5-40B3-8A7E-E7B52A126AD0}" dt="2024-10-16T02:21:21.376" v="1647"/>
          <ac:spMkLst>
            <pc:docMk/>
            <pc:sldMk cId="1259171576" sldId="275"/>
            <ac:spMk id="3" creationId="{F9DB0156-51F3-2663-DE70-1D912F44B9C4}"/>
          </ac:spMkLst>
        </pc:spChg>
        <pc:spChg chg="add mod">
          <ac:chgData name="弥 奥﨑" userId="e88f9fcf6ebc3107" providerId="LiveId" clId="{C7947E96-B0F5-40B3-8A7E-E7B52A126AD0}" dt="2024-10-16T02:21:21.376" v="1647"/>
          <ac:spMkLst>
            <pc:docMk/>
            <pc:sldMk cId="1259171576" sldId="275"/>
            <ac:spMk id="4" creationId="{70F6EA08-16DB-F784-BC62-6028405839D5}"/>
          </ac:spMkLst>
        </pc:spChg>
        <pc:spChg chg="add mod">
          <ac:chgData name="弥 奥﨑" userId="e88f9fcf6ebc3107" providerId="LiveId" clId="{C7947E96-B0F5-40B3-8A7E-E7B52A126AD0}" dt="2024-10-16T02:21:21.376" v="1647"/>
          <ac:spMkLst>
            <pc:docMk/>
            <pc:sldMk cId="1259171576" sldId="275"/>
            <ac:spMk id="5" creationId="{CDEDB94D-44EA-264C-A391-DEFF513F1DD8}"/>
          </ac:spMkLst>
        </pc:spChg>
        <pc:spChg chg="add mod">
          <ac:chgData name="弥 奥﨑" userId="e88f9fcf6ebc3107" providerId="LiveId" clId="{C7947E96-B0F5-40B3-8A7E-E7B52A126AD0}" dt="2024-10-16T02:21:21.376" v="1647"/>
          <ac:spMkLst>
            <pc:docMk/>
            <pc:sldMk cId="1259171576" sldId="275"/>
            <ac:spMk id="6" creationId="{31252D89-87A3-312B-5A84-3AC81E5184D4}"/>
          </ac:spMkLst>
        </pc:spChg>
        <pc:spChg chg="add mod">
          <ac:chgData name="弥 奥﨑" userId="e88f9fcf6ebc3107" providerId="LiveId" clId="{C7947E96-B0F5-40B3-8A7E-E7B52A126AD0}" dt="2024-10-16T02:21:21.376" v="1647"/>
          <ac:spMkLst>
            <pc:docMk/>
            <pc:sldMk cId="1259171576" sldId="275"/>
            <ac:spMk id="7" creationId="{F9A4D503-2E08-B6D3-353B-594C238305AB}"/>
          </ac:spMkLst>
        </pc:spChg>
        <pc:picChg chg="add mod">
          <ac:chgData name="弥 奥﨑" userId="e88f9fcf6ebc3107" providerId="LiveId" clId="{C7947E96-B0F5-40B3-8A7E-E7B52A126AD0}" dt="2024-10-16T02:21:01.422" v="1646"/>
          <ac:picMkLst>
            <pc:docMk/>
            <pc:sldMk cId="1259171576" sldId="275"/>
            <ac:picMk id="2" creationId="{8DFED575-4F3C-9F26-1F1B-A605D3431004}"/>
          </ac:picMkLst>
        </pc:picChg>
      </pc:sldChg>
      <pc:sldChg chg="addSp delSp modSp new mod">
        <pc:chgData name="弥 奥﨑" userId="e88f9fcf6ebc3107" providerId="LiveId" clId="{C7947E96-B0F5-40B3-8A7E-E7B52A126AD0}" dt="2024-10-18T01:40:52.979" v="2465" actId="1076"/>
        <pc:sldMkLst>
          <pc:docMk/>
          <pc:sldMk cId="1834364133" sldId="276"/>
        </pc:sldMkLst>
        <pc:spChg chg="mod">
          <ac:chgData name="弥 奥﨑" userId="e88f9fcf6ebc3107" providerId="LiveId" clId="{C7947E96-B0F5-40B3-8A7E-E7B52A126AD0}" dt="2024-10-16T02:48:56.938" v="1758" actId="20577"/>
          <ac:spMkLst>
            <pc:docMk/>
            <pc:sldMk cId="1834364133" sldId="276"/>
            <ac:spMk id="2" creationId="{4274A9D2-B541-BB92-24EC-3AE7D4E9FF39}"/>
          </ac:spMkLst>
        </pc:spChg>
        <pc:spChg chg="del">
          <ac:chgData name="弥 奥﨑" userId="e88f9fcf6ebc3107" providerId="LiveId" clId="{C7947E96-B0F5-40B3-8A7E-E7B52A126AD0}" dt="2024-10-17T11:35:17.993" v="2313" actId="478"/>
          <ac:spMkLst>
            <pc:docMk/>
            <pc:sldMk cId="1834364133" sldId="276"/>
            <ac:spMk id="3" creationId="{13D1F495-32F5-B6AE-3D50-B429BA7713AF}"/>
          </ac:spMkLst>
        </pc:spChg>
        <pc:spChg chg="add mod">
          <ac:chgData name="弥 奥﨑" userId="e88f9fcf6ebc3107" providerId="LiveId" clId="{C7947E96-B0F5-40B3-8A7E-E7B52A126AD0}" dt="2024-10-17T11:43:02.015" v="2391" actId="1076"/>
          <ac:spMkLst>
            <pc:docMk/>
            <pc:sldMk cId="1834364133" sldId="276"/>
            <ac:spMk id="6" creationId="{284881C4-F637-14AA-FF12-9F3693847033}"/>
          </ac:spMkLst>
        </pc:spChg>
        <pc:spChg chg="add mod">
          <ac:chgData name="弥 奥﨑" userId="e88f9fcf6ebc3107" providerId="LiveId" clId="{C7947E96-B0F5-40B3-8A7E-E7B52A126AD0}" dt="2024-10-17T11:43:02.015" v="2391" actId="1076"/>
          <ac:spMkLst>
            <pc:docMk/>
            <pc:sldMk cId="1834364133" sldId="276"/>
            <ac:spMk id="7" creationId="{E161A254-3597-B658-915E-7389AB121CA2}"/>
          </ac:spMkLst>
        </pc:spChg>
        <pc:spChg chg="add mod">
          <ac:chgData name="弥 奥﨑" userId="e88f9fcf6ebc3107" providerId="LiveId" clId="{C7947E96-B0F5-40B3-8A7E-E7B52A126AD0}" dt="2024-10-17T11:43:02.015" v="2391" actId="1076"/>
          <ac:spMkLst>
            <pc:docMk/>
            <pc:sldMk cId="1834364133" sldId="276"/>
            <ac:spMk id="12" creationId="{06DE4C76-7D3F-02B8-66AB-77C8D8085E79}"/>
          </ac:spMkLst>
        </pc:spChg>
        <pc:spChg chg="add mod">
          <ac:chgData name="弥 奥﨑" userId="e88f9fcf6ebc3107" providerId="LiveId" clId="{C7947E96-B0F5-40B3-8A7E-E7B52A126AD0}" dt="2024-10-17T11:43:02.015" v="2391" actId="1076"/>
          <ac:spMkLst>
            <pc:docMk/>
            <pc:sldMk cId="1834364133" sldId="276"/>
            <ac:spMk id="16" creationId="{D8D2E6D3-9373-895B-2516-A836BA24A2BD}"/>
          </ac:spMkLst>
        </pc:spChg>
        <pc:spChg chg="add mod">
          <ac:chgData name="弥 奥﨑" userId="e88f9fcf6ebc3107" providerId="LiveId" clId="{C7947E96-B0F5-40B3-8A7E-E7B52A126AD0}" dt="2024-10-18T01:40:52.979" v="2465" actId="1076"/>
          <ac:spMkLst>
            <pc:docMk/>
            <pc:sldMk cId="1834364133" sldId="276"/>
            <ac:spMk id="18" creationId="{C8C6DE4F-81AB-9BD4-631C-52E5005698CB}"/>
          </ac:spMkLst>
        </pc:spChg>
        <pc:picChg chg="add mod modCrop">
          <ac:chgData name="弥 奥﨑" userId="e88f9fcf6ebc3107" providerId="LiveId" clId="{C7947E96-B0F5-40B3-8A7E-E7B52A126AD0}" dt="2024-10-17T11:43:02.015" v="2391" actId="1076"/>
          <ac:picMkLst>
            <pc:docMk/>
            <pc:sldMk cId="1834364133" sldId="276"/>
            <ac:picMk id="5" creationId="{FDA746C1-B9B0-1638-A1B5-1776E32AA2DD}"/>
          </ac:picMkLst>
        </pc:picChg>
        <pc:picChg chg="add del mod modCrop">
          <ac:chgData name="弥 奥﨑" userId="e88f9fcf6ebc3107" providerId="LiveId" clId="{C7947E96-B0F5-40B3-8A7E-E7B52A126AD0}" dt="2024-10-17T11:37:32.871" v="2338" actId="478"/>
          <ac:picMkLst>
            <pc:docMk/>
            <pc:sldMk cId="1834364133" sldId="276"/>
            <ac:picMk id="9" creationId="{46ADDB15-4C61-C31F-97F8-859B0A825EB7}"/>
          </ac:picMkLst>
        </pc:picChg>
        <pc:picChg chg="add mod modCrop">
          <ac:chgData name="弥 奥﨑" userId="e88f9fcf6ebc3107" providerId="LiveId" clId="{C7947E96-B0F5-40B3-8A7E-E7B52A126AD0}" dt="2024-10-17T11:43:02.015" v="2391" actId="1076"/>
          <ac:picMkLst>
            <pc:docMk/>
            <pc:sldMk cId="1834364133" sldId="276"/>
            <ac:picMk id="11" creationId="{7F3DAFEF-60CC-7607-6E3B-2B793A2CE0EB}"/>
          </ac:picMkLst>
        </pc:picChg>
        <pc:picChg chg="add mod modCrop">
          <ac:chgData name="弥 奥﨑" userId="e88f9fcf6ebc3107" providerId="LiveId" clId="{C7947E96-B0F5-40B3-8A7E-E7B52A126AD0}" dt="2024-10-17T11:43:02.015" v="2391" actId="1076"/>
          <ac:picMkLst>
            <pc:docMk/>
            <pc:sldMk cId="1834364133" sldId="276"/>
            <ac:picMk id="15" creationId="{32BD2804-BE85-6C4E-24E8-F8C4EE163CED}"/>
          </ac:picMkLst>
        </pc:picChg>
        <pc:cxnChg chg="add mod">
          <ac:chgData name="弥 奥﨑" userId="e88f9fcf6ebc3107" providerId="LiveId" clId="{C7947E96-B0F5-40B3-8A7E-E7B52A126AD0}" dt="2024-10-17T11:43:02.015" v="2391" actId="1076"/>
          <ac:cxnSpMkLst>
            <pc:docMk/>
            <pc:sldMk cId="1834364133" sldId="276"/>
            <ac:cxnSpMk id="13" creationId="{8CC01889-89EB-01B7-A9F6-42FBC6DD1A2E}"/>
          </ac:cxnSpMkLst>
        </pc:cxnChg>
        <pc:cxnChg chg="add mod">
          <ac:chgData name="弥 奥﨑" userId="e88f9fcf6ebc3107" providerId="LiveId" clId="{C7947E96-B0F5-40B3-8A7E-E7B52A126AD0}" dt="2024-10-17T11:43:02.015" v="2391" actId="1076"/>
          <ac:cxnSpMkLst>
            <pc:docMk/>
            <pc:sldMk cId="1834364133" sldId="276"/>
            <ac:cxnSpMk id="17" creationId="{980D29C8-4B31-7C0D-EF65-A44BF3BA9745}"/>
          </ac:cxnSpMkLst>
        </pc:cxnChg>
      </pc:sldChg>
      <pc:sldChg chg="addSp delSp modSp new mod delAnim modAnim">
        <pc:chgData name="弥 奥﨑" userId="e88f9fcf6ebc3107" providerId="LiveId" clId="{C7947E96-B0F5-40B3-8A7E-E7B52A126AD0}" dt="2024-11-04T12:02:08.168" v="8192" actId="1076"/>
        <pc:sldMkLst>
          <pc:docMk/>
          <pc:sldMk cId="751404520" sldId="277"/>
        </pc:sldMkLst>
        <pc:spChg chg="mod">
          <ac:chgData name="弥 奥﨑" userId="e88f9fcf6ebc3107" providerId="LiveId" clId="{C7947E96-B0F5-40B3-8A7E-E7B52A126AD0}" dt="2024-10-16T02:49:14.339" v="1798" actId="20577"/>
          <ac:spMkLst>
            <pc:docMk/>
            <pc:sldMk cId="751404520" sldId="277"/>
            <ac:spMk id="2" creationId="{61F47A6D-7047-D783-64CA-4077718B1F99}"/>
          </ac:spMkLst>
        </pc:spChg>
        <pc:spChg chg="add mod">
          <ac:chgData name="弥 奥﨑" userId="e88f9fcf6ebc3107" providerId="LiveId" clId="{C7947E96-B0F5-40B3-8A7E-E7B52A126AD0}" dt="2024-10-25T02:20:43.931" v="6867" actId="20577"/>
          <ac:spMkLst>
            <pc:docMk/>
            <pc:sldMk cId="751404520" sldId="277"/>
            <ac:spMk id="3" creationId="{0AFFE48D-C10B-A73E-A2C4-CDE7FEB2E049}"/>
          </ac:spMkLst>
        </pc:spChg>
        <pc:spChg chg="del mod">
          <ac:chgData name="弥 奥﨑" userId="e88f9fcf6ebc3107" providerId="LiveId" clId="{C7947E96-B0F5-40B3-8A7E-E7B52A126AD0}" dt="2024-10-17T11:45:28.494" v="2393" actId="478"/>
          <ac:spMkLst>
            <pc:docMk/>
            <pc:sldMk cId="751404520" sldId="277"/>
            <ac:spMk id="3" creationId="{1A77404F-1DCC-8E19-6B09-299A0F88FCCC}"/>
          </ac:spMkLst>
        </pc:spChg>
        <pc:spChg chg="add mod">
          <ac:chgData name="弥 奥﨑" userId="e88f9fcf6ebc3107" providerId="LiveId" clId="{C7947E96-B0F5-40B3-8A7E-E7B52A126AD0}" dt="2024-11-04T12:01:58.656" v="8187" actId="1076"/>
          <ac:spMkLst>
            <pc:docMk/>
            <pc:sldMk cId="751404520" sldId="277"/>
            <ac:spMk id="4" creationId="{1C2A331B-6711-FA74-1450-5FCA1333B209}"/>
          </ac:spMkLst>
        </pc:spChg>
        <pc:spChg chg="add mod">
          <ac:chgData name="弥 奥﨑" userId="e88f9fcf6ebc3107" providerId="LiveId" clId="{C7947E96-B0F5-40B3-8A7E-E7B52A126AD0}" dt="2024-10-25T02:22:41.604" v="6946" actId="1076"/>
          <ac:spMkLst>
            <pc:docMk/>
            <pc:sldMk cId="751404520" sldId="277"/>
            <ac:spMk id="7" creationId="{C8EB954C-A06E-29B6-C65D-B00B07B1A946}"/>
          </ac:spMkLst>
        </pc:spChg>
        <pc:spChg chg="add mod">
          <ac:chgData name="弥 奥﨑" userId="e88f9fcf6ebc3107" providerId="LiveId" clId="{C7947E96-B0F5-40B3-8A7E-E7B52A126AD0}" dt="2024-11-04T12:02:08.168" v="8192" actId="1076"/>
          <ac:spMkLst>
            <pc:docMk/>
            <pc:sldMk cId="751404520" sldId="277"/>
            <ac:spMk id="12" creationId="{8C5FEFD0-6ECC-607B-97D0-6847ADFDFA81}"/>
          </ac:spMkLst>
        </pc:spChg>
        <pc:picChg chg="add del mod">
          <ac:chgData name="弥 奥﨑" userId="e88f9fcf6ebc3107" providerId="LiveId" clId="{C7947E96-B0F5-40B3-8A7E-E7B52A126AD0}" dt="2024-10-17T11:46:27.370" v="2397" actId="478"/>
          <ac:picMkLst>
            <pc:docMk/>
            <pc:sldMk cId="751404520" sldId="277"/>
            <ac:picMk id="5" creationId="{2921AE81-F430-74D7-4E58-D24E07D28D5E}"/>
          </ac:picMkLst>
        </pc:picChg>
        <pc:picChg chg="add mod modCrop">
          <ac:chgData name="弥 奥﨑" userId="e88f9fcf6ebc3107" providerId="LiveId" clId="{C7947E96-B0F5-40B3-8A7E-E7B52A126AD0}" dt="2024-10-25T02:20:15.280" v="6838" actId="1076"/>
          <ac:picMkLst>
            <pc:docMk/>
            <pc:sldMk cId="751404520" sldId="277"/>
            <ac:picMk id="6" creationId="{A3138D4B-DF13-353E-AB4A-7E2AE4EAFA22}"/>
          </ac:picMkLst>
        </pc:picChg>
        <pc:picChg chg="add mod modCrop">
          <ac:chgData name="弥 奥﨑" userId="e88f9fcf6ebc3107" providerId="LiveId" clId="{C7947E96-B0F5-40B3-8A7E-E7B52A126AD0}" dt="2024-10-25T02:22:34.438" v="6943" actId="1076"/>
          <ac:picMkLst>
            <pc:docMk/>
            <pc:sldMk cId="751404520" sldId="277"/>
            <ac:picMk id="9" creationId="{5495E2DB-802E-2B3F-29C8-D3E8B1333643}"/>
          </ac:picMkLst>
        </pc:picChg>
        <pc:cxnChg chg="add del mod">
          <ac:chgData name="弥 奥﨑" userId="e88f9fcf6ebc3107" providerId="LiveId" clId="{C7947E96-B0F5-40B3-8A7E-E7B52A126AD0}" dt="2024-10-17T11:45:32.301" v="2395" actId="478"/>
          <ac:cxnSpMkLst>
            <pc:docMk/>
            <pc:sldMk cId="751404520" sldId="277"/>
            <ac:cxnSpMk id="4" creationId="{83719AE8-BD14-AFBC-D0C6-4BEAAA2568B9}"/>
          </ac:cxnSpMkLst>
        </pc:cxnChg>
        <pc:cxnChg chg="add mod">
          <ac:chgData name="弥 奥﨑" userId="e88f9fcf6ebc3107" providerId="LiveId" clId="{C7947E96-B0F5-40B3-8A7E-E7B52A126AD0}" dt="2024-10-25T04:43:40.169" v="7521" actId="1076"/>
          <ac:cxnSpMkLst>
            <pc:docMk/>
            <pc:sldMk cId="751404520" sldId="277"/>
            <ac:cxnSpMk id="10" creationId="{AC56975C-2D6D-996D-8CCF-A5D2E4098948}"/>
          </ac:cxnSpMkLst>
        </pc:cxnChg>
        <pc:cxnChg chg="add mod">
          <ac:chgData name="弥 奥﨑" userId="e88f9fcf6ebc3107" providerId="LiveId" clId="{C7947E96-B0F5-40B3-8A7E-E7B52A126AD0}" dt="2024-10-25T04:43:36.824" v="7520" actId="1076"/>
          <ac:cxnSpMkLst>
            <pc:docMk/>
            <pc:sldMk cId="751404520" sldId="277"/>
            <ac:cxnSpMk id="11" creationId="{1CE1ACDB-A1B0-F2A2-2016-435A3A9D3C62}"/>
          </ac:cxnSpMkLst>
        </pc:cxnChg>
      </pc:sldChg>
      <pc:sldChg chg="addSp delSp modSp new mod modNotesTx">
        <pc:chgData name="弥 奥﨑" userId="e88f9fcf6ebc3107" providerId="LiveId" clId="{C7947E96-B0F5-40B3-8A7E-E7B52A126AD0}" dt="2024-10-25T04:48:47.606" v="7530" actId="20577"/>
        <pc:sldMkLst>
          <pc:docMk/>
          <pc:sldMk cId="1134068652" sldId="278"/>
        </pc:sldMkLst>
        <pc:spChg chg="mod">
          <ac:chgData name="弥 奥﨑" userId="e88f9fcf6ebc3107" providerId="LiveId" clId="{C7947E96-B0F5-40B3-8A7E-E7B52A126AD0}" dt="2024-10-16T02:49:29.838" v="1820" actId="20577"/>
          <ac:spMkLst>
            <pc:docMk/>
            <pc:sldMk cId="1134068652" sldId="278"/>
            <ac:spMk id="2" creationId="{C0C508CC-3967-D2B7-BF96-E199FD052B81}"/>
          </ac:spMkLst>
        </pc:spChg>
        <pc:spChg chg="add del mod">
          <ac:chgData name="弥 奥﨑" userId="e88f9fcf6ebc3107" providerId="LiveId" clId="{C7947E96-B0F5-40B3-8A7E-E7B52A126AD0}" dt="2024-10-25T02:26:46.750" v="7007" actId="20577"/>
          <ac:spMkLst>
            <pc:docMk/>
            <pc:sldMk cId="1134068652" sldId="278"/>
            <ac:spMk id="3" creationId="{18E542F6-65DE-A327-D227-5A046CA636B2}"/>
          </ac:spMkLst>
        </pc:spChg>
        <pc:spChg chg="del">
          <ac:chgData name="弥 奥﨑" userId="e88f9fcf6ebc3107" providerId="LiveId" clId="{C7947E96-B0F5-40B3-8A7E-E7B52A126AD0}" dt="2024-10-18T02:17:16.637" v="3224" actId="478"/>
          <ac:spMkLst>
            <pc:docMk/>
            <pc:sldMk cId="1134068652" sldId="278"/>
            <ac:spMk id="3" creationId="{5599D850-0A80-D46E-E3D9-D84B1703A3B9}"/>
          </ac:spMkLst>
        </pc:spChg>
        <pc:spChg chg="add del mod">
          <ac:chgData name="弥 奥﨑" userId="e88f9fcf6ebc3107" providerId="LiveId" clId="{C7947E96-B0F5-40B3-8A7E-E7B52A126AD0}" dt="2024-10-25T02:26:50.290" v="7008" actId="478"/>
          <ac:spMkLst>
            <pc:docMk/>
            <pc:sldMk cId="1134068652" sldId="278"/>
            <ac:spMk id="9" creationId="{49F8016C-6167-6DE5-0CFE-AD2709822D19}"/>
          </ac:spMkLst>
        </pc:spChg>
        <pc:picChg chg="add mod modCrop">
          <ac:chgData name="弥 奥﨑" userId="e88f9fcf6ebc3107" providerId="LiveId" clId="{C7947E96-B0F5-40B3-8A7E-E7B52A126AD0}" dt="2024-10-25T02:25:23.729" v="6956" actId="1076"/>
          <ac:picMkLst>
            <pc:docMk/>
            <pc:sldMk cId="1134068652" sldId="278"/>
            <ac:picMk id="5" creationId="{F8FF70EF-EB78-10D4-C089-2BF13730543D}"/>
          </ac:picMkLst>
        </pc:picChg>
        <pc:cxnChg chg="add mod">
          <ac:chgData name="弥 奥﨑" userId="e88f9fcf6ebc3107" providerId="LiveId" clId="{C7947E96-B0F5-40B3-8A7E-E7B52A126AD0}" dt="2024-10-18T02:17:45.279" v="3233" actId="1076"/>
          <ac:cxnSpMkLst>
            <pc:docMk/>
            <pc:sldMk cId="1134068652" sldId="278"/>
            <ac:cxnSpMk id="6" creationId="{6920408D-28F1-92C5-23B7-AC782B69909F}"/>
          </ac:cxnSpMkLst>
        </pc:cxnChg>
        <pc:cxnChg chg="add del mod">
          <ac:chgData name="弥 奥﨑" userId="e88f9fcf6ebc3107" providerId="LiveId" clId="{C7947E96-B0F5-40B3-8A7E-E7B52A126AD0}" dt="2024-10-18T02:17:57.261" v="3238" actId="478"/>
          <ac:cxnSpMkLst>
            <pc:docMk/>
            <pc:sldMk cId="1134068652" sldId="278"/>
            <ac:cxnSpMk id="7" creationId="{68561607-2E2C-6777-82FB-4954948BC125}"/>
          </ac:cxnSpMkLst>
        </pc:cxnChg>
        <pc:cxnChg chg="add mod">
          <ac:chgData name="弥 奥﨑" userId="e88f9fcf6ebc3107" providerId="LiveId" clId="{C7947E96-B0F5-40B3-8A7E-E7B52A126AD0}" dt="2024-10-18T02:17:54.947" v="3237" actId="1076"/>
          <ac:cxnSpMkLst>
            <pc:docMk/>
            <pc:sldMk cId="1134068652" sldId="278"/>
            <ac:cxnSpMk id="8" creationId="{2B423307-EE5C-359B-6A7C-036F884050AD}"/>
          </ac:cxnSpMkLst>
        </pc:cxnChg>
      </pc:sldChg>
      <pc:sldChg chg="addSp delSp modSp new add del mod modAnim modNotesTx">
        <pc:chgData name="弥 奥﨑" userId="e88f9fcf6ebc3107" providerId="LiveId" clId="{C7947E96-B0F5-40B3-8A7E-E7B52A126AD0}" dt="2024-11-04T14:34:06.914" v="8470"/>
        <pc:sldMkLst>
          <pc:docMk/>
          <pc:sldMk cId="2717362959" sldId="279"/>
        </pc:sldMkLst>
        <pc:spChg chg="mod">
          <ac:chgData name="弥 奥﨑" userId="e88f9fcf6ebc3107" providerId="LiveId" clId="{C7947E96-B0F5-40B3-8A7E-E7B52A126AD0}" dt="2024-10-16T02:49:43.380" v="1856" actId="20577"/>
          <ac:spMkLst>
            <pc:docMk/>
            <pc:sldMk cId="2717362959" sldId="279"/>
            <ac:spMk id="2" creationId="{FA528062-8CCA-3EBB-F5D6-E56FE5F4B058}"/>
          </ac:spMkLst>
        </pc:spChg>
        <pc:spChg chg="del">
          <ac:chgData name="弥 奥﨑" userId="e88f9fcf6ebc3107" providerId="LiveId" clId="{C7947E96-B0F5-40B3-8A7E-E7B52A126AD0}" dt="2024-10-18T02:23:46.637" v="3369" actId="478"/>
          <ac:spMkLst>
            <pc:docMk/>
            <pc:sldMk cId="2717362959" sldId="279"/>
            <ac:spMk id="3" creationId="{6D57AA0D-214D-346F-3BE3-7DF603F43896}"/>
          </ac:spMkLst>
        </pc:spChg>
        <pc:spChg chg="add mod">
          <ac:chgData name="弥 奥﨑" userId="e88f9fcf6ebc3107" providerId="LiveId" clId="{C7947E96-B0F5-40B3-8A7E-E7B52A126AD0}" dt="2024-11-04T12:04:26.865" v="8203" actId="1076"/>
          <ac:spMkLst>
            <pc:docMk/>
            <pc:sldMk cId="2717362959" sldId="279"/>
            <ac:spMk id="3" creationId="{B26ACE44-C043-F5E1-3972-ED6FC380EC8D}"/>
          </ac:spMkLst>
        </pc:spChg>
        <pc:spChg chg="add mod">
          <ac:chgData name="弥 奥﨑" userId="e88f9fcf6ebc3107" providerId="LiveId" clId="{C7947E96-B0F5-40B3-8A7E-E7B52A126AD0}" dt="2024-10-18T02:24:34.468" v="3446" actId="1076"/>
          <ac:spMkLst>
            <pc:docMk/>
            <pc:sldMk cId="2717362959" sldId="279"/>
            <ac:spMk id="4" creationId="{DBB88D6A-3BD0-1A59-69D4-31DB6C883FF5}"/>
          </ac:spMkLst>
        </pc:spChg>
        <pc:spChg chg="add mod">
          <ac:chgData name="弥 奥﨑" userId="e88f9fcf6ebc3107" providerId="LiveId" clId="{C7947E96-B0F5-40B3-8A7E-E7B52A126AD0}" dt="2024-10-18T02:25:54.604" v="3456" actId="1076"/>
          <ac:spMkLst>
            <pc:docMk/>
            <pc:sldMk cId="2717362959" sldId="279"/>
            <ac:spMk id="7" creationId="{87329147-929B-FD53-E7A9-43B5F17E6CBD}"/>
          </ac:spMkLst>
        </pc:spChg>
        <pc:spChg chg="add mod">
          <ac:chgData name="弥 奥﨑" userId="e88f9fcf6ebc3107" providerId="LiveId" clId="{C7947E96-B0F5-40B3-8A7E-E7B52A126AD0}" dt="2024-10-18T02:28:10.960" v="3541" actId="13926"/>
          <ac:spMkLst>
            <pc:docMk/>
            <pc:sldMk cId="2717362959" sldId="279"/>
            <ac:spMk id="8" creationId="{44DE307D-B3E9-68B7-CB30-1EF103F64361}"/>
          </ac:spMkLst>
        </pc:spChg>
        <pc:spChg chg="add mod">
          <ac:chgData name="弥 奥﨑" userId="e88f9fcf6ebc3107" providerId="LiveId" clId="{C7947E96-B0F5-40B3-8A7E-E7B52A126AD0}" dt="2024-10-18T02:28:20.167" v="3544" actId="1076"/>
          <ac:spMkLst>
            <pc:docMk/>
            <pc:sldMk cId="2717362959" sldId="279"/>
            <ac:spMk id="11" creationId="{6613376A-3620-436A-88AC-5317977A8EE9}"/>
          </ac:spMkLst>
        </pc:spChg>
        <pc:spChg chg="add mod">
          <ac:chgData name="弥 奥﨑" userId="e88f9fcf6ebc3107" providerId="LiveId" clId="{C7947E96-B0F5-40B3-8A7E-E7B52A126AD0}" dt="2024-10-18T02:29:10.404" v="3599" actId="1076"/>
          <ac:spMkLst>
            <pc:docMk/>
            <pc:sldMk cId="2717362959" sldId="279"/>
            <ac:spMk id="13" creationId="{0A25459B-6871-DA75-5085-E29084CC006B}"/>
          </ac:spMkLst>
        </pc:spChg>
        <pc:spChg chg="add mod">
          <ac:chgData name="弥 奥﨑" userId="e88f9fcf6ebc3107" providerId="LiveId" clId="{C7947E96-B0F5-40B3-8A7E-E7B52A126AD0}" dt="2024-10-18T02:29:46.690" v="3620" actId="1076"/>
          <ac:spMkLst>
            <pc:docMk/>
            <pc:sldMk cId="2717362959" sldId="279"/>
            <ac:spMk id="16" creationId="{D2198AF2-F50E-923A-5233-E5CB7AAE4A76}"/>
          </ac:spMkLst>
        </pc:spChg>
        <pc:picChg chg="add mod modCrop">
          <ac:chgData name="弥 奥﨑" userId="e88f9fcf6ebc3107" providerId="LiveId" clId="{C7947E96-B0F5-40B3-8A7E-E7B52A126AD0}" dt="2024-11-04T12:04:17.328" v="8200" actId="1076"/>
          <ac:picMkLst>
            <pc:docMk/>
            <pc:sldMk cId="2717362959" sldId="279"/>
            <ac:picMk id="6" creationId="{C83F3E37-75C6-35CA-9AB9-6A6697DDB4D8}"/>
          </ac:picMkLst>
        </pc:picChg>
        <pc:picChg chg="add mod modCrop">
          <ac:chgData name="弥 奥﨑" userId="e88f9fcf6ebc3107" providerId="LiveId" clId="{C7947E96-B0F5-40B3-8A7E-E7B52A126AD0}" dt="2024-10-18T02:28:02.170" v="3538" actId="1076"/>
          <ac:picMkLst>
            <pc:docMk/>
            <pc:sldMk cId="2717362959" sldId="279"/>
            <ac:picMk id="10" creationId="{79C95435-ED9E-DA77-F82F-56AFCF067357}"/>
          </ac:picMkLst>
        </pc:picChg>
        <pc:cxnChg chg="add mod">
          <ac:chgData name="弥 奥﨑" userId="e88f9fcf6ebc3107" providerId="LiveId" clId="{C7947E96-B0F5-40B3-8A7E-E7B52A126AD0}" dt="2024-10-18T02:28:35.542" v="3547" actId="1076"/>
          <ac:cxnSpMkLst>
            <pc:docMk/>
            <pc:sldMk cId="2717362959" sldId="279"/>
            <ac:cxnSpMk id="12" creationId="{AD5AD660-AE68-C585-3884-C3E24C779A33}"/>
          </ac:cxnSpMkLst>
        </pc:cxnChg>
        <pc:cxnChg chg="add mod">
          <ac:chgData name="弥 奥﨑" userId="e88f9fcf6ebc3107" providerId="LiveId" clId="{C7947E96-B0F5-40B3-8A7E-E7B52A126AD0}" dt="2024-10-20T16:16:32.269" v="4391" actId="14100"/>
          <ac:cxnSpMkLst>
            <pc:docMk/>
            <pc:sldMk cId="2717362959" sldId="279"/>
            <ac:cxnSpMk id="14" creationId="{9F8D7EDD-40C7-7A91-52D3-420DBDF786B1}"/>
          </ac:cxnSpMkLst>
        </pc:cxnChg>
      </pc:sldChg>
      <pc:sldChg chg="addSp delSp modSp new mod">
        <pc:chgData name="弥 奥﨑" userId="e88f9fcf6ebc3107" providerId="LiveId" clId="{C7947E96-B0F5-40B3-8A7E-E7B52A126AD0}" dt="2024-10-25T02:30:23.833" v="7037" actId="1076"/>
        <pc:sldMkLst>
          <pc:docMk/>
          <pc:sldMk cId="2654310357" sldId="280"/>
        </pc:sldMkLst>
        <pc:spChg chg="mod">
          <ac:chgData name="弥 奥﨑" userId="e88f9fcf6ebc3107" providerId="LiveId" clId="{C7947E96-B0F5-40B3-8A7E-E7B52A126AD0}" dt="2024-10-25T02:30:15.093" v="7034" actId="20577"/>
          <ac:spMkLst>
            <pc:docMk/>
            <pc:sldMk cId="2654310357" sldId="280"/>
            <ac:spMk id="2" creationId="{121345F3-AA8B-B439-8626-E8B0D7FB1463}"/>
          </ac:spMkLst>
        </pc:spChg>
        <pc:spChg chg="del mod">
          <ac:chgData name="弥 奥﨑" userId="e88f9fcf6ebc3107" providerId="LiveId" clId="{C7947E96-B0F5-40B3-8A7E-E7B52A126AD0}" dt="2024-10-25T02:29:42.323" v="7023" actId="478"/>
          <ac:spMkLst>
            <pc:docMk/>
            <pc:sldMk cId="2654310357" sldId="280"/>
            <ac:spMk id="3" creationId="{15F3CF1A-6934-5896-4203-DA30CF020CAA}"/>
          </ac:spMkLst>
        </pc:spChg>
        <pc:spChg chg="add mod">
          <ac:chgData name="弥 奥﨑" userId="e88f9fcf6ebc3107" providerId="LiveId" clId="{C7947E96-B0F5-40B3-8A7E-E7B52A126AD0}" dt="2024-10-25T02:30:23.833" v="7037" actId="1076"/>
          <ac:spMkLst>
            <pc:docMk/>
            <pc:sldMk cId="2654310357" sldId="280"/>
            <ac:spMk id="6" creationId="{E0DCDD6C-8129-2EB3-4218-17F6E1638F5D}"/>
          </ac:spMkLst>
        </pc:spChg>
        <pc:spChg chg="add del mod">
          <ac:chgData name="弥 奥﨑" userId="e88f9fcf6ebc3107" providerId="LiveId" clId="{C7947E96-B0F5-40B3-8A7E-E7B52A126AD0}" dt="2024-10-25T02:29:47.819" v="7025" actId="478"/>
          <ac:spMkLst>
            <pc:docMk/>
            <pc:sldMk cId="2654310357" sldId="280"/>
            <ac:spMk id="7" creationId="{FC822A3C-575A-D0D9-A52D-EF049487DBB1}"/>
          </ac:spMkLst>
        </pc:spChg>
        <pc:picChg chg="add mod modCrop">
          <ac:chgData name="弥 奥﨑" userId="e88f9fcf6ebc3107" providerId="LiveId" clId="{C7947E96-B0F5-40B3-8A7E-E7B52A126AD0}" dt="2024-10-18T02:32:50.325" v="3637" actId="1076"/>
          <ac:picMkLst>
            <pc:docMk/>
            <pc:sldMk cId="2654310357" sldId="280"/>
            <ac:picMk id="5" creationId="{CF73FCBB-D089-4ADD-EC15-F0E1F785C18F}"/>
          </ac:picMkLst>
        </pc:picChg>
      </pc:sldChg>
      <pc:sldChg chg="addSp delSp modSp new mod ord modNotesTx">
        <pc:chgData name="弥 奥﨑" userId="e88f9fcf6ebc3107" providerId="LiveId" clId="{C7947E96-B0F5-40B3-8A7E-E7B52A126AD0}" dt="2024-11-04T15:00:11.852" v="8524" actId="1076"/>
        <pc:sldMkLst>
          <pc:docMk/>
          <pc:sldMk cId="1947149875" sldId="281"/>
        </pc:sldMkLst>
        <pc:spChg chg="mod">
          <ac:chgData name="弥 奥﨑" userId="e88f9fcf6ebc3107" providerId="LiveId" clId="{C7947E96-B0F5-40B3-8A7E-E7B52A126AD0}" dt="2024-10-16T02:51:52.742" v="1970" actId="20577"/>
          <ac:spMkLst>
            <pc:docMk/>
            <pc:sldMk cId="1947149875" sldId="281"/>
            <ac:spMk id="2" creationId="{676EC1B1-CF76-BA51-5642-1F73CA71132B}"/>
          </ac:spMkLst>
        </pc:spChg>
        <pc:spChg chg="add mod">
          <ac:chgData name="弥 奥﨑" userId="e88f9fcf6ebc3107" providerId="LiveId" clId="{C7947E96-B0F5-40B3-8A7E-E7B52A126AD0}" dt="2024-11-04T12:07:16.900" v="8212" actId="20577"/>
          <ac:spMkLst>
            <pc:docMk/>
            <pc:sldMk cId="1947149875" sldId="281"/>
            <ac:spMk id="3" creationId="{0EE6DC80-F70E-7F09-5D6A-B4661F64CC02}"/>
          </ac:spMkLst>
        </pc:spChg>
        <pc:spChg chg="del mod">
          <ac:chgData name="弥 奥﨑" userId="e88f9fcf6ebc3107" providerId="LiveId" clId="{C7947E96-B0F5-40B3-8A7E-E7B52A126AD0}" dt="2024-10-18T04:07:26.930" v="4172" actId="478"/>
          <ac:spMkLst>
            <pc:docMk/>
            <pc:sldMk cId="1947149875" sldId="281"/>
            <ac:spMk id="3" creationId="{FA06C37B-1683-CCBB-30A8-C1E6BE9A6F17}"/>
          </ac:spMkLst>
        </pc:spChg>
        <pc:spChg chg="add mod">
          <ac:chgData name="弥 奥﨑" userId="e88f9fcf6ebc3107" providerId="LiveId" clId="{C7947E96-B0F5-40B3-8A7E-E7B52A126AD0}" dt="2024-10-18T04:37:49.527" v="4247" actId="1076"/>
          <ac:spMkLst>
            <pc:docMk/>
            <pc:sldMk cId="1947149875" sldId="281"/>
            <ac:spMk id="6" creationId="{9672E6A8-D465-3DB8-0E4C-636F0418B721}"/>
          </ac:spMkLst>
        </pc:spChg>
        <pc:spChg chg="add del">
          <ac:chgData name="弥 奥﨑" userId="e88f9fcf6ebc3107" providerId="LiveId" clId="{C7947E96-B0F5-40B3-8A7E-E7B52A126AD0}" dt="2024-10-18T04:34:40.820" v="4207" actId="22"/>
          <ac:spMkLst>
            <pc:docMk/>
            <pc:sldMk cId="1947149875" sldId="281"/>
            <ac:spMk id="10" creationId="{620B87DE-3F40-4A0F-81F5-B5FD8DADDA29}"/>
          </ac:spMkLst>
        </pc:spChg>
        <pc:spChg chg="add mod">
          <ac:chgData name="弥 奥﨑" userId="e88f9fcf6ebc3107" providerId="LiveId" clId="{C7947E96-B0F5-40B3-8A7E-E7B52A126AD0}" dt="2024-10-18T04:37:50.946" v="4248" actId="1076"/>
          <ac:spMkLst>
            <pc:docMk/>
            <pc:sldMk cId="1947149875" sldId="281"/>
            <ac:spMk id="13" creationId="{929BA03C-6C21-B303-E9B8-8C35E7779492}"/>
          </ac:spMkLst>
        </pc:spChg>
        <pc:spChg chg="add mod">
          <ac:chgData name="弥 奥﨑" userId="e88f9fcf6ebc3107" providerId="LiveId" clId="{C7947E96-B0F5-40B3-8A7E-E7B52A126AD0}" dt="2024-11-04T12:06:56.863" v="8208" actId="1076"/>
          <ac:spMkLst>
            <pc:docMk/>
            <pc:sldMk cId="1947149875" sldId="281"/>
            <ac:spMk id="14" creationId="{0A69EA46-B65D-BAAB-FD98-1690FE900EDC}"/>
          </ac:spMkLst>
        </pc:spChg>
        <pc:spChg chg="add mod">
          <ac:chgData name="弥 奥﨑" userId="e88f9fcf6ebc3107" providerId="LiveId" clId="{C7947E96-B0F5-40B3-8A7E-E7B52A126AD0}" dt="2024-11-04T12:06:54.016" v="8207" actId="1076"/>
          <ac:spMkLst>
            <pc:docMk/>
            <pc:sldMk cId="1947149875" sldId="281"/>
            <ac:spMk id="15" creationId="{1704E947-3C08-6715-6F55-8F7828BC34EB}"/>
          </ac:spMkLst>
        </pc:spChg>
        <pc:spChg chg="add del mod">
          <ac:chgData name="弥 奥﨑" userId="e88f9fcf6ebc3107" providerId="LiveId" clId="{C7947E96-B0F5-40B3-8A7E-E7B52A126AD0}" dt="2024-10-18T04:36:20.453" v="4233" actId="1076"/>
          <ac:spMkLst>
            <pc:docMk/>
            <pc:sldMk cId="1947149875" sldId="281"/>
            <ac:spMk id="16" creationId="{B7CFF76A-9B36-A5CA-7221-2D174DEB3293}"/>
          </ac:spMkLst>
        </pc:spChg>
        <pc:picChg chg="add mod modCrop">
          <ac:chgData name="弥 奥﨑" userId="e88f9fcf6ebc3107" providerId="LiveId" clId="{C7947E96-B0F5-40B3-8A7E-E7B52A126AD0}" dt="2024-10-18T04:07:43.051" v="4178" actId="1076"/>
          <ac:picMkLst>
            <pc:docMk/>
            <pc:sldMk cId="1947149875" sldId="281"/>
            <ac:picMk id="5" creationId="{E4FA09E8-0E3F-B58F-DB8A-5D685089E0BE}"/>
          </ac:picMkLst>
        </pc:picChg>
        <pc:picChg chg="add mod modCrop">
          <ac:chgData name="弥 奥﨑" userId="e88f9fcf6ebc3107" providerId="LiveId" clId="{C7947E96-B0F5-40B3-8A7E-E7B52A126AD0}" dt="2024-10-18T04:37:46.660" v="4245" actId="1076"/>
          <ac:picMkLst>
            <pc:docMk/>
            <pc:sldMk cId="1947149875" sldId="281"/>
            <ac:picMk id="8" creationId="{C667E850-7B00-303C-2DEF-56A9FF3CF81B}"/>
          </ac:picMkLst>
        </pc:picChg>
        <pc:picChg chg="add mod modCrop">
          <ac:chgData name="弥 奥﨑" userId="e88f9fcf6ebc3107" providerId="LiveId" clId="{C7947E96-B0F5-40B3-8A7E-E7B52A126AD0}" dt="2024-11-04T15:00:11.852" v="8524" actId="1076"/>
          <ac:picMkLst>
            <pc:docMk/>
            <pc:sldMk cId="1947149875" sldId="281"/>
            <ac:picMk id="19" creationId="{0F688EBB-506D-A4BB-9E03-BC0A94F7D4E8}"/>
          </ac:picMkLst>
        </pc:picChg>
        <pc:cxnChg chg="add mod">
          <ac:chgData name="弥 奥﨑" userId="e88f9fcf6ebc3107" providerId="LiveId" clId="{C7947E96-B0F5-40B3-8A7E-E7B52A126AD0}" dt="2024-11-04T12:07:04.327" v="8209" actId="1076"/>
          <ac:cxnSpMkLst>
            <pc:docMk/>
            <pc:sldMk cId="1947149875" sldId="281"/>
            <ac:cxnSpMk id="11" creationId="{A1643FDB-C2F7-100F-5964-10C48F3780B4}"/>
          </ac:cxnSpMkLst>
        </pc:cxnChg>
        <pc:cxnChg chg="add mod">
          <ac:chgData name="弥 奥﨑" userId="e88f9fcf6ebc3107" providerId="LiveId" clId="{C7947E96-B0F5-40B3-8A7E-E7B52A126AD0}" dt="2024-10-18T04:36:28.787" v="4235" actId="1076"/>
          <ac:cxnSpMkLst>
            <pc:docMk/>
            <pc:sldMk cId="1947149875" sldId="281"/>
            <ac:cxnSpMk id="17" creationId="{4DC7F555-643C-9003-3090-082B07114941}"/>
          </ac:cxnSpMkLst>
        </pc:cxnChg>
      </pc:sldChg>
      <pc:sldChg chg="addSp delSp modSp new mod">
        <pc:chgData name="弥 奥﨑" userId="e88f9fcf6ebc3107" providerId="LiveId" clId="{C7947E96-B0F5-40B3-8A7E-E7B52A126AD0}" dt="2024-10-25T02:33:33.766" v="7059" actId="1076"/>
        <pc:sldMkLst>
          <pc:docMk/>
          <pc:sldMk cId="2545826483" sldId="282"/>
        </pc:sldMkLst>
        <pc:spChg chg="mod">
          <ac:chgData name="弥 奥﨑" userId="e88f9fcf6ebc3107" providerId="LiveId" clId="{C7947E96-B0F5-40B3-8A7E-E7B52A126AD0}" dt="2024-10-16T02:52:12.030" v="1998" actId="20577"/>
          <ac:spMkLst>
            <pc:docMk/>
            <pc:sldMk cId="2545826483" sldId="282"/>
            <ac:spMk id="2" creationId="{02FADB13-0609-0012-1906-479E78E7489F}"/>
          </ac:spMkLst>
        </pc:spChg>
        <pc:spChg chg="del mod">
          <ac:chgData name="弥 奥﨑" userId="e88f9fcf6ebc3107" providerId="LiveId" clId="{C7947E96-B0F5-40B3-8A7E-E7B52A126AD0}" dt="2024-10-25T02:33:18.341" v="7057" actId="478"/>
          <ac:spMkLst>
            <pc:docMk/>
            <pc:sldMk cId="2545826483" sldId="282"/>
            <ac:spMk id="3" creationId="{7B09139E-9BA2-0F54-F6BB-D2A3C7805909}"/>
          </ac:spMkLst>
        </pc:spChg>
        <pc:spChg chg="add mod">
          <ac:chgData name="弥 奥﨑" userId="e88f9fcf6ebc3107" providerId="LiveId" clId="{C7947E96-B0F5-40B3-8A7E-E7B52A126AD0}" dt="2024-10-25T02:33:33.766" v="7059" actId="1076"/>
          <ac:spMkLst>
            <pc:docMk/>
            <pc:sldMk cId="2545826483" sldId="282"/>
            <ac:spMk id="9" creationId="{39D78BA6-C092-B66B-C6E1-0A1846BE0419}"/>
          </ac:spMkLst>
        </pc:spChg>
        <pc:spChg chg="add del mod">
          <ac:chgData name="弥 奥﨑" userId="e88f9fcf6ebc3107" providerId="LiveId" clId="{C7947E96-B0F5-40B3-8A7E-E7B52A126AD0}" dt="2024-10-25T02:33:23.061" v="7058" actId="478"/>
          <ac:spMkLst>
            <pc:docMk/>
            <pc:sldMk cId="2545826483" sldId="282"/>
            <ac:spMk id="10" creationId="{51B56E06-D34A-66C7-E7B2-EE6828246FA1}"/>
          </ac:spMkLst>
        </pc:spChg>
        <pc:spChg chg="add mod">
          <ac:chgData name="弥 奥﨑" userId="e88f9fcf6ebc3107" providerId="LiveId" clId="{C7947E96-B0F5-40B3-8A7E-E7B52A126AD0}" dt="2024-10-18T04:55:25.090" v="4386" actId="1076"/>
          <ac:spMkLst>
            <pc:docMk/>
            <pc:sldMk cId="2545826483" sldId="282"/>
            <ac:spMk id="12" creationId="{FF2725BB-B12B-3E24-6C94-2BB760F27C1F}"/>
          </ac:spMkLst>
        </pc:spChg>
        <pc:picChg chg="add mod modCrop">
          <ac:chgData name="弥 奥﨑" userId="e88f9fcf6ebc3107" providerId="LiveId" clId="{C7947E96-B0F5-40B3-8A7E-E7B52A126AD0}" dt="2024-10-18T04:53:48.564" v="4351" actId="1076"/>
          <ac:picMkLst>
            <pc:docMk/>
            <pc:sldMk cId="2545826483" sldId="282"/>
            <ac:picMk id="5" creationId="{B4A9BEF4-15C9-E71F-5032-8E34306F9F4D}"/>
          </ac:picMkLst>
        </pc:picChg>
        <pc:picChg chg="add mod modCrop">
          <ac:chgData name="弥 奥﨑" userId="e88f9fcf6ebc3107" providerId="LiveId" clId="{C7947E96-B0F5-40B3-8A7E-E7B52A126AD0}" dt="2024-10-18T04:55:14.222" v="4383" actId="1076"/>
          <ac:picMkLst>
            <pc:docMk/>
            <pc:sldMk cId="2545826483" sldId="282"/>
            <ac:picMk id="11" creationId="{19C13C29-FC72-DB77-14CB-49C840513614}"/>
          </ac:picMkLst>
        </pc:picChg>
        <pc:cxnChg chg="add mod">
          <ac:chgData name="弥 奥﨑" userId="e88f9fcf6ebc3107" providerId="LiveId" clId="{C7947E96-B0F5-40B3-8A7E-E7B52A126AD0}" dt="2024-10-18T04:54:06.676" v="4355" actId="1076"/>
          <ac:cxnSpMkLst>
            <pc:docMk/>
            <pc:sldMk cId="2545826483" sldId="282"/>
            <ac:cxnSpMk id="6" creationId="{F6A0AD2A-CFDA-4474-27CE-C8C26C9E7A30}"/>
          </ac:cxnSpMkLst>
        </pc:cxnChg>
        <pc:cxnChg chg="add mod">
          <ac:chgData name="弥 奥﨑" userId="e88f9fcf6ebc3107" providerId="LiveId" clId="{C7947E96-B0F5-40B3-8A7E-E7B52A126AD0}" dt="2024-10-18T04:54:03.752" v="4354" actId="1076"/>
          <ac:cxnSpMkLst>
            <pc:docMk/>
            <pc:sldMk cId="2545826483" sldId="282"/>
            <ac:cxnSpMk id="7" creationId="{9EFCD423-EAD9-67E2-9977-A84B72871424}"/>
          </ac:cxnSpMkLst>
        </pc:cxnChg>
        <pc:cxnChg chg="add mod">
          <ac:chgData name="弥 奥﨑" userId="e88f9fcf6ebc3107" providerId="LiveId" clId="{C7947E96-B0F5-40B3-8A7E-E7B52A126AD0}" dt="2024-10-18T04:54:10.671" v="4357" actId="1076"/>
          <ac:cxnSpMkLst>
            <pc:docMk/>
            <pc:sldMk cId="2545826483" sldId="282"/>
            <ac:cxnSpMk id="8" creationId="{2FFC05AC-5D65-2B12-48B1-5C0815C4C354}"/>
          </ac:cxnSpMkLst>
        </pc:cxnChg>
      </pc:sldChg>
      <pc:sldChg chg="addSp delSp modSp new mod">
        <pc:chgData name="弥 奥﨑" userId="e88f9fcf6ebc3107" providerId="LiveId" clId="{C7947E96-B0F5-40B3-8A7E-E7B52A126AD0}" dt="2024-11-04T15:02:46.062" v="8539"/>
        <pc:sldMkLst>
          <pc:docMk/>
          <pc:sldMk cId="1338247395" sldId="283"/>
        </pc:sldMkLst>
        <pc:spChg chg="mod">
          <ac:chgData name="弥 奥﨑" userId="e88f9fcf6ebc3107" providerId="LiveId" clId="{C7947E96-B0F5-40B3-8A7E-E7B52A126AD0}" dt="2024-10-16T02:57:18.347" v="2136" actId="20577"/>
          <ac:spMkLst>
            <pc:docMk/>
            <pc:sldMk cId="1338247395" sldId="283"/>
            <ac:spMk id="2" creationId="{A1DD9CBA-F851-3EAE-788E-7BB94D457A4D}"/>
          </ac:spMkLst>
        </pc:spChg>
        <pc:spChg chg="del">
          <ac:chgData name="弥 奥﨑" userId="e88f9fcf6ebc3107" providerId="LiveId" clId="{C7947E96-B0F5-40B3-8A7E-E7B52A126AD0}" dt="2024-10-21T11:34:18.759" v="4771" actId="478"/>
          <ac:spMkLst>
            <pc:docMk/>
            <pc:sldMk cId="1338247395" sldId="283"/>
            <ac:spMk id="3" creationId="{94392F56-53A1-7D9B-D057-2E51CAE3F44B}"/>
          </ac:spMkLst>
        </pc:spChg>
        <pc:spChg chg="add mod">
          <ac:chgData name="弥 奥﨑" userId="e88f9fcf6ebc3107" providerId="LiveId" clId="{C7947E96-B0F5-40B3-8A7E-E7B52A126AD0}" dt="2024-11-04T15:02:29.141" v="8534" actId="1076"/>
          <ac:spMkLst>
            <pc:docMk/>
            <pc:sldMk cId="1338247395" sldId="283"/>
            <ac:spMk id="6" creationId="{B2C2269E-7D20-8DFA-2C7C-2E57715101CB}"/>
          </ac:spMkLst>
        </pc:spChg>
        <pc:spChg chg="add del mod">
          <ac:chgData name="弥 奥﨑" userId="e88f9fcf6ebc3107" providerId="LiveId" clId="{C7947E96-B0F5-40B3-8A7E-E7B52A126AD0}" dt="2024-10-22T08:33:54.980" v="4838"/>
          <ac:spMkLst>
            <pc:docMk/>
            <pc:sldMk cId="1338247395" sldId="283"/>
            <ac:spMk id="7" creationId="{99097AB6-E4E1-CCC7-C750-7ABB6927F658}"/>
          </ac:spMkLst>
        </pc:spChg>
        <pc:spChg chg="add mod">
          <ac:chgData name="弥 奥﨑" userId="e88f9fcf6ebc3107" providerId="LiveId" clId="{C7947E96-B0F5-40B3-8A7E-E7B52A126AD0}" dt="2024-10-25T02:38:48.393" v="7146" actId="1076"/>
          <ac:spMkLst>
            <pc:docMk/>
            <pc:sldMk cId="1338247395" sldId="283"/>
            <ac:spMk id="8" creationId="{42684E77-719B-A565-D916-8152F66AE0A5}"/>
          </ac:spMkLst>
        </pc:spChg>
        <pc:spChg chg="add del mod">
          <ac:chgData name="弥 奥﨑" userId="e88f9fcf6ebc3107" providerId="LiveId" clId="{C7947E96-B0F5-40B3-8A7E-E7B52A126AD0}" dt="2024-11-04T15:02:46.062" v="8539"/>
          <ac:spMkLst>
            <pc:docMk/>
            <pc:sldMk cId="1338247395" sldId="283"/>
            <ac:spMk id="11" creationId="{6CA239E4-B78E-D3B8-D00D-9A942FA56735}"/>
          </ac:spMkLst>
        </pc:spChg>
        <pc:picChg chg="add mod modCrop">
          <ac:chgData name="弥 奥﨑" userId="e88f9fcf6ebc3107" providerId="LiveId" clId="{C7947E96-B0F5-40B3-8A7E-E7B52A126AD0}" dt="2024-10-22T08:33:46.197" v="4833" actId="1076"/>
          <ac:picMkLst>
            <pc:docMk/>
            <pc:sldMk cId="1338247395" sldId="283"/>
            <ac:picMk id="5" creationId="{0A3F33E6-2B98-AD98-D6A9-BC9BF487E770}"/>
          </ac:picMkLst>
        </pc:picChg>
        <pc:picChg chg="add mod modCrop">
          <ac:chgData name="弥 奥﨑" userId="e88f9fcf6ebc3107" providerId="LiveId" clId="{C7947E96-B0F5-40B3-8A7E-E7B52A126AD0}" dt="2024-11-04T15:02:30.683" v="8535" actId="1076"/>
          <ac:picMkLst>
            <pc:docMk/>
            <pc:sldMk cId="1338247395" sldId="283"/>
            <ac:picMk id="9" creationId="{5EF10383-012B-7717-E572-736AC8A07C96}"/>
          </ac:picMkLst>
        </pc:picChg>
        <pc:picChg chg="add del mod modCrop">
          <ac:chgData name="弥 奥﨑" userId="e88f9fcf6ebc3107" providerId="LiveId" clId="{C7947E96-B0F5-40B3-8A7E-E7B52A126AD0}" dt="2024-11-04T15:02:16.611" v="8529" actId="478"/>
          <ac:picMkLst>
            <pc:docMk/>
            <pc:sldMk cId="1338247395" sldId="283"/>
            <ac:picMk id="10" creationId="{86473AEC-22FC-A551-A25A-631C2237EF92}"/>
          </ac:picMkLst>
        </pc:picChg>
        <pc:picChg chg="add del mod modCrop">
          <ac:chgData name="弥 奥﨑" userId="e88f9fcf6ebc3107" providerId="LiveId" clId="{C7947E96-B0F5-40B3-8A7E-E7B52A126AD0}" dt="2024-10-25T02:38:35.621" v="7139" actId="478"/>
          <ac:picMkLst>
            <pc:docMk/>
            <pc:sldMk cId="1338247395" sldId="283"/>
            <ac:picMk id="12" creationId="{038BC0C6-2F0C-D1C3-228F-785038F9F8B6}"/>
          </ac:picMkLst>
        </pc:picChg>
        <pc:cxnChg chg="add mod">
          <ac:chgData name="弥 奥﨑" userId="e88f9fcf6ebc3107" providerId="LiveId" clId="{C7947E96-B0F5-40B3-8A7E-E7B52A126AD0}" dt="2024-10-25T02:39:11.744" v="7151" actId="1076"/>
          <ac:cxnSpMkLst>
            <pc:docMk/>
            <pc:sldMk cId="1338247395" sldId="283"/>
            <ac:cxnSpMk id="3" creationId="{18865DA5-AC58-193A-0B74-18A8359ABDCD}"/>
          </ac:cxnSpMkLst>
        </pc:cxnChg>
        <pc:cxnChg chg="add mod">
          <ac:chgData name="弥 奥﨑" userId="e88f9fcf6ebc3107" providerId="LiveId" clId="{C7947E96-B0F5-40B3-8A7E-E7B52A126AD0}" dt="2024-10-25T02:39:17.844" v="7154" actId="1076"/>
          <ac:cxnSpMkLst>
            <pc:docMk/>
            <pc:sldMk cId="1338247395" sldId="283"/>
            <ac:cxnSpMk id="4" creationId="{95093CAC-AE1A-E79A-C528-00698D201706}"/>
          </ac:cxnSpMkLst>
        </pc:cxnChg>
      </pc:sldChg>
      <pc:sldChg chg="modSp new mod ord modNotesTx">
        <pc:chgData name="弥 奥﨑" userId="e88f9fcf6ebc3107" providerId="LiveId" clId="{C7947E96-B0F5-40B3-8A7E-E7B52A126AD0}" dt="2024-10-25T02:57:39.489" v="7430" actId="403"/>
        <pc:sldMkLst>
          <pc:docMk/>
          <pc:sldMk cId="82496439" sldId="284"/>
        </pc:sldMkLst>
        <pc:spChg chg="mod">
          <ac:chgData name="弥 奥﨑" userId="e88f9fcf6ebc3107" providerId="LiveId" clId="{C7947E96-B0F5-40B3-8A7E-E7B52A126AD0}" dt="2024-10-16T02:57:56.852" v="2160" actId="20577"/>
          <ac:spMkLst>
            <pc:docMk/>
            <pc:sldMk cId="82496439" sldId="284"/>
            <ac:spMk id="2" creationId="{C08DF578-B5F8-D907-1148-8C9BA9664D22}"/>
          </ac:spMkLst>
        </pc:spChg>
        <pc:spChg chg="mod">
          <ac:chgData name="弥 奥﨑" userId="e88f9fcf6ebc3107" providerId="LiveId" clId="{C7947E96-B0F5-40B3-8A7E-E7B52A126AD0}" dt="2024-10-25T02:57:39.489" v="7430" actId="403"/>
          <ac:spMkLst>
            <pc:docMk/>
            <pc:sldMk cId="82496439" sldId="284"/>
            <ac:spMk id="3" creationId="{CF9CBDF7-CEA9-E500-A5F5-A17F6B31F6DD}"/>
          </ac:spMkLst>
        </pc:spChg>
      </pc:sldChg>
      <pc:sldChg chg="modSp new mod ord">
        <pc:chgData name="弥 奥﨑" userId="e88f9fcf6ebc3107" providerId="LiveId" clId="{C7947E96-B0F5-40B3-8A7E-E7B52A126AD0}" dt="2024-10-25T02:56:44.296" v="7414" actId="20577"/>
        <pc:sldMkLst>
          <pc:docMk/>
          <pc:sldMk cId="1771004958" sldId="285"/>
        </pc:sldMkLst>
        <pc:spChg chg="mod">
          <ac:chgData name="弥 奥﨑" userId="e88f9fcf6ebc3107" providerId="LiveId" clId="{C7947E96-B0F5-40B3-8A7E-E7B52A126AD0}" dt="2024-10-16T02:58:15.332" v="2186" actId="20577"/>
          <ac:spMkLst>
            <pc:docMk/>
            <pc:sldMk cId="1771004958" sldId="285"/>
            <ac:spMk id="2" creationId="{AAF92C24-C5A0-7707-8E17-CEC2A3EDCA63}"/>
          </ac:spMkLst>
        </pc:spChg>
        <pc:spChg chg="mod">
          <ac:chgData name="弥 奥﨑" userId="e88f9fcf6ebc3107" providerId="LiveId" clId="{C7947E96-B0F5-40B3-8A7E-E7B52A126AD0}" dt="2024-10-25T02:56:44.296" v="7414" actId="20577"/>
          <ac:spMkLst>
            <pc:docMk/>
            <pc:sldMk cId="1771004958" sldId="285"/>
            <ac:spMk id="3" creationId="{26BDE73C-3108-581D-BA75-5AE5EEBF6202}"/>
          </ac:spMkLst>
        </pc:spChg>
      </pc:sldChg>
      <pc:sldChg chg="modSp new del mod">
        <pc:chgData name="弥 奥﨑" userId="e88f9fcf6ebc3107" providerId="LiveId" clId="{C7947E96-B0F5-40B3-8A7E-E7B52A126AD0}" dt="2024-10-24T14:08:30.177" v="6424" actId="47"/>
        <pc:sldMkLst>
          <pc:docMk/>
          <pc:sldMk cId="184670569" sldId="286"/>
        </pc:sldMkLst>
        <pc:spChg chg="mod">
          <ac:chgData name="弥 奥﨑" userId="e88f9fcf6ebc3107" providerId="LiveId" clId="{C7947E96-B0F5-40B3-8A7E-E7B52A126AD0}" dt="2024-10-16T02:58:53.742" v="2256" actId="20577"/>
          <ac:spMkLst>
            <pc:docMk/>
            <pc:sldMk cId="184670569" sldId="286"/>
            <ac:spMk id="2" creationId="{7C2551D5-6D8D-AD1F-D1B6-0CC9827C20A8}"/>
          </ac:spMkLst>
        </pc:spChg>
      </pc:sldChg>
      <pc:sldChg chg="modSp new del mod">
        <pc:chgData name="弥 奥﨑" userId="e88f9fcf6ebc3107" providerId="LiveId" clId="{C7947E96-B0F5-40B3-8A7E-E7B52A126AD0}" dt="2024-10-25T03:03:24.184" v="7519" actId="47"/>
        <pc:sldMkLst>
          <pc:docMk/>
          <pc:sldMk cId="729126549" sldId="287"/>
        </pc:sldMkLst>
        <pc:spChg chg="mod">
          <ac:chgData name="弥 奥﨑" userId="e88f9fcf6ebc3107" providerId="LiveId" clId="{C7947E96-B0F5-40B3-8A7E-E7B52A126AD0}" dt="2024-10-16T02:59:09.849" v="2292" actId="20577"/>
          <ac:spMkLst>
            <pc:docMk/>
            <pc:sldMk cId="729126549" sldId="287"/>
            <ac:spMk id="2" creationId="{E6ED7AE2-71BD-68C7-1D63-054817E99E2A}"/>
          </ac:spMkLst>
        </pc:spChg>
      </pc:sldChg>
      <pc:sldChg chg="modSp new mod">
        <pc:chgData name="弥 奥﨑" userId="e88f9fcf6ebc3107" providerId="LiveId" clId="{C7947E96-B0F5-40B3-8A7E-E7B52A126AD0}" dt="2024-11-05T09:34:12.920" v="9449" actId="20577"/>
        <pc:sldMkLst>
          <pc:docMk/>
          <pc:sldMk cId="4237939484" sldId="288"/>
        </pc:sldMkLst>
        <pc:spChg chg="mod">
          <ac:chgData name="弥 奥﨑" userId="e88f9fcf6ebc3107" providerId="LiveId" clId="{C7947E96-B0F5-40B3-8A7E-E7B52A126AD0}" dt="2024-10-16T02:59:18.771" v="2307" actId="20577"/>
          <ac:spMkLst>
            <pc:docMk/>
            <pc:sldMk cId="4237939484" sldId="288"/>
            <ac:spMk id="2" creationId="{5D7684BC-8468-EEAA-4661-C79ACCE76CD8}"/>
          </ac:spMkLst>
        </pc:spChg>
        <pc:spChg chg="mod">
          <ac:chgData name="弥 奥﨑" userId="e88f9fcf6ebc3107" providerId="LiveId" clId="{C7947E96-B0F5-40B3-8A7E-E7B52A126AD0}" dt="2024-11-05T09:34:12.920" v="9449" actId="20577"/>
          <ac:spMkLst>
            <pc:docMk/>
            <pc:sldMk cId="4237939484" sldId="288"/>
            <ac:spMk id="3" creationId="{1CBB744D-53AD-B3A5-0998-062C8117FD20}"/>
          </ac:spMkLst>
        </pc:spChg>
      </pc:sldChg>
      <pc:sldChg chg="new del">
        <pc:chgData name="弥 奥﨑" userId="e88f9fcf6ebc3107" providerId="LiveId" clId="{C7947E96-B0F5-40B3-8A7E-E7B52A126AD0}" dt="2024-10-18T01:34:12.625" v="2445" actId="47"/>
        <pc:sldMkLst>
          <pc:docMk/>
          <pc:sldMk cId="13959863" sldId="289"/>
        </pc:sldMkLst>
      </pc:sldChg>
      <pc:sldChg chg="new del">
        <pc:chgData name="弥 奥﨑" userId="e88f9fcf6ebc3107" providerId="LiveId" clId="{C7947E96-B0F5-40B3-8A7E-E7B52A126AD0}" dt="2024-10-17T10:56:08.377" v="2311" actId="47"/>
        <pc:sldMkLst>
          <pc:docMk/>
          <pc:sldMk cId="2175559343" sldId="289"/>
        </pc:sldMkLst>
      </pc:sldChg>
      <pc:sldChg chg="delSp new del mod">
        <pc:chgData name="弥 奥﨑" userId="e88f9fcf6ebc3107" providerId="LiveId" clId="{C7947E96-B0F5-40B3-8A7E-E7B52A126AD0}" dt="2024-10-17T11:56:08.963" v="2421" actId="47"/>
        <pc:sldMkLst>
          <pc:docMk/>
          <pc:sldMk cId="1985135437" sldId="290"/>
        </pc:sldMkLst>
        <pc:spChg chg="del">
          <ac:chgData name="弥 奥﨑" userId="e88f9fcf6ebc3107" providerId="LiveId" clId="{C7947E96-B0F5-40B3-8A7E-E7B52A126AD0}" dt="2024-10-17T11:56:04.904" v="2420" actId="478"/>
          <ac:spMkLst>
            <pc:docMk/>
            <pc:sldMk cId="1985135437" sldId="290"/>
            <ac:spMk id="2" creationId="{316D5908-E5CA-BA72-5C66-7A9DB9BA32D0}"/>
          </ac:spMkLst>
        </pc:spChg>
      </pc:sldChg>
      <pc:sldChg chg="addSp delSp modSp new mod">
        <pc:chgData name="弥 奥﨑" userId="e88f9fcf6ebc3107" providerId="LiveId" clId="{C7947E96-B0F5-40B3-8A7E-E7B52A126AD0}" dt="2024-11-04T14:28:56.809" v="8469" actId="1076"/>
        <pc:sldMkLst>
          <pc:docMk/>
          <pc:sldMk cId="3239966951" sldId="290"/>
        </pc:sldMkLst>
        <pc:spChg chg="add mod">
          <ac:chgData name="弥 奥﨑" userId="e88f9fcf6ebc3107" providerId="LiveId" clId="{C7947E96-B0F5-40B3-8A7E-E7B52A126AD0}" dt="2024-10-18T02:02:57.397" v="2832" actId="1076"/>
          <ac:spMkLst>
            <pc:docMk/>
            <pc:sldMk cId="3239966951" sldId="290"/>
            <ac:spMk id="4" creationId="{7859BFEE-70D6-E9EC-20E9-4A56F6D2C150}"/>
          </ac:spMkLst>
        </pc:spChg>
        <pc:spChg chg="add mod">
          <ac:chgData name="弥 奥﨑" userId="e88f9fcf6ebc3107" providerId="LiveId" clId="{C7947E96-B0F5-40B3-8A7E-E7B52A126AD0}" dt="2024-10-18T02:02:55.182" v="2831" actId="14100"/>
          <ac:spMkLst>
            <pc:docMk/>
            <pc:sldMk cId="3239966951" sldId="290"/>
            <ac:spMk id="5" creationId="{7D1E63EC-0B0D-4105-5D66-7A3CE9F1D848}"/>
          </ac:spMkLst>
        </pc:spChg>
        <pc:spChg chg="add mod">
          <ac:chgData name="弥 奥﨑" userId="e88f9fcf6ebc3107" providerId="LiveId" clId="{C7947E96-B0F5-40B3-8A7E-E7B52A126AD0}" dt="2024-11-04T14:28:56.809" v="8469" actId="1076"/>
          <ac:spMkLst>
            <pc:docMk/>
            <pc:sldMk cId="3239966951" sldId="290"/>
            <ac:spMk id="6" creationId="{2BF85D0C-2B52-6DBA-8578-4E468B32A50B}"/>
          </ac:spMkLst>
        </pc:spChg>
        <pc:spChg chg="add mod">
          <ac:chgData name="弥 奥﨑" userId="e88f9fcf6ebc3107" providerId="LiveId" clId="{C7947E96-B0F5-40B3-8A7E-E7B52A126AD0}" dt="2024-10-18T01:57:14.123" v="2764"/>
          <ac:spMkLst>
            <pc:docMk/>
            <pc:sldMk cId="3239966951" sldId="290"/>
            <ac:spMk id="8" creationId="{194ECF35-E0D9-38E6-6FC6-E7018DE1439B}"/>
          </ac:spMkLst>
        </pc:spChg>
        <pc:spChg chg="add del mod">
          <ac:chgData name="弥 奥﨑" userId="e88f9fcf6ebc3107" providerId="LiveId" clId="{C7947E96-B0F5-40B3-8A7E-E7B52A126AD0}" dt="2024-10-18T02:02:41.568" v="2826" actId="478"/>
          <ac:spMkLst>
            <pc:docMk/>
            <pc:sldMk cId="3239966951" sldId="290"/>
            <ac:spMk id="13" creationId="{9F779188-46A1-29AF-D6CC-C58DC722EF61}"/>
          </ac:spMkLst>
        </pc:spChg>
        <pc:spChg chg="add del mod">
          <ac:chgData name="弥 奥﨑" userId="e88f9fcf6ebc3107" providerId="LiveId" clId="{C7947E96-B0F5-40B3-8A7E-E7B52A126AD0}" dt="2024-10-18T02:02:38.942" v="2823" actId="478"/>
          <ac:spMkLst>
            <pc:docMk/>
            <pc:sldMk cId="3239966951" sldId="290"/>
            <ac:spMk id="14" creationId="{DBBDBAFE-4523-D57C-720A-304FED5411F1}"/>
          </ac:spMkLst>
        </pc:spChg>
        <pc:spChg chg="add del mod">
          <ac:chgData name="弥 奥﨑" userId="e88f9fcf6ebc3107" providerId="LiveId" clId="{C7947E96-B0F5-40B3-8A7E-E7B52A126AD0}" dt="2024-10-18T02:02:40.790" v="2825" actId="478"/>
          <ac:spMkLst>
            <pc:docMk/>
            <pc:sldMk cId="3239966951" sldId="290"/>
            <ac:spMk id="15" creationId="{9C2B083A-B702-C1B3-45EB-D806DC540D40}"/>
          </ac:spMkLst>
        </pc:spChg>
        <pc:graphicFrameChg chg="add del mod modGraphic">
          <ac:chgData name="弥 奥﨑" userId="e88f9fcf6ebc3107" providerId="LiveId" clId="{C7947E96-B0F5-40B3-8A7E-E7B52A126AD0}" dt="2024-10-18T02:02:37.098" v="2822" actId="478"/>
          <ac:graphicFrameMkLst>
            <pc:docMk/>
            <pc:sldMk cId="3239966951" sldId="290"/>
            <ac:graphicFrameMk id="7" creationId="{07949ACC-3C8D-75E2-AA9E-033E9B441354}"/>
          </ac:graphicFrameMkLst>
        </pc:graphicFrameChg>
        <pc:picChg chg="add mod modCrop">
          <ac:chgData name="弥 奥﨑" userId="e88f9fcf6ebc3107" providerId="LiveId" clId="{C7947E96-B0F5-40B3-8A7E-E7B52A126AD0}" dt="2024-11-04T12:02:25.991" v="8193" actId="14100"/>
          <ac:picMkLst>
            <pc:docMk/>
            <pc:sldMk cId="3239966951" sldId="290"/>
            <ac:picMk id="3" creationId="{A7D66A3E-7AC9-082D-0775-BEBC145DA645}"/>
          </ac:picMkLst>
        </pc:picChg>
        <pc:picChg chg="add mod">
          <ac:chgData name="弥 奥﨑" userId="e88f9fcf6ebc3107" providerId="LiveId" clId="{C7947E96-B0F5-40B3-8A7E-E7B52A126AD0}" dt="2024-10-18T01:57:33.888" v="2765" actId="931"/>
          <ac:picMkLst>
            <pc:docMk/>
            <pc:sldMk cId="3239966951" sldId="290"/>
            <ac:picMk id="10" creationId="{FEAAC6D5-E593-84E3-6AFF-7992C45F1993}"/>
          </ac:picMkLst>
        </pc:picChg>
        <pc:picChg chg="add del mod modCrop">
          <ac:chgData name="弥 奥﨑" userId="e88f9fcf6ebc3107" providerId="LiveId" clId="{C7947E96-B0F5-40B3-8A7E-E7B52A126AD0}" dt="2024-10-18T02:02:33.184" v="2821" actId="478"/>
          <ac:picMkLst>
            <pc:docMk/>
            <pc:sldMk cId="3239966951" sldId="290"/>
            <ac:picMk id="12" creationId="{2E645C0B-DEEC-C8CA-5B7B-C1EFB1E9EB71}"/>
          </ac:picMkLst>
        </pc:picChg>
      </pc:sldChg>
      <pc:sldChg chg="addSp delSp modSp new mod">
        <pc:chgData name="弥 奥﨑" userId="e88f9fcf6ebc3107" providerId="LiveId" clId="{C7947E96-B0F5-40B3-8A7E-E7B52A126AD0}" dt="2024-10-25T02:24:04.027" v="6953" actId="1076"/>
        <pc:sldMkLst>
          <pc:docMk/>
          <pc:sldMk cId="3452942047" sldId="291"/>
        </pc:sldMkLst>
        <pc:spChg chg="add mod">
          <ac:chgData name="弥 奥﨑" userId="e88f9fcf6ebc3107" providerId="LiveId" clId="{C7947E96-B0F5-40B3-8A7E-E7B52A126AD0}" dt="2024-10-25T02:23:42.724" v="6951" actId="14100"/>
          <ac:spMkLst>
            <pc:docMk/>
            <pc:sldMk cId="3452942047" sldId="291"/>
            <ac:spMk id="3" creationId="{782942ED-8F0A-4C23-5347-F9EA0410657C}"/>
          </ac:spMkLst>
        </pc:spChg>
        <pc:spChg chg="add del mod">
          <ac:chgData name="弥 奥﨑" userId="e88f9fcf6ebc3107" providerId="LiveId" clId="{C7947E96-B0F5-40B3-8A7E-E7B52A126AD0}" dt="2024-10-18T02:03:52.629" v="2851" actId="478"/>
          <ac:spMkLst>
            <pc:docMk/>
            <pc:sldMk cId="3452942047" sldId="291"/>
            <ac:spMk id="4" creationId="{BE4F1F8F-768B-AF3C-40B2-E2B06ABDEA1C}"/>
          </ac:spMkLst>
        </pc:spChg>
        <pc:spChg chg="add del">
          <ac:chgData name="弥 奥﨑" userId="e88f9fcf6ebc3107" providerId="LiveId" clId="{C7947E96-B0F5-40B3-8A7E-E7B52A126AD0}" dt="2024-10-18T02:05:29.485" v="2899" actId="478"/>
          <ac:spMkLst>
            <pc:docMk/>
            <pc:sldMk cId="3452942047" sldId="291"/>
            <ac:spMk id="5" creationId="{38F12701-89BE-A565-2397-E261D6002FBA}"/>
          </ac:spMkLst>
        </pc:spChg>
        <pc:spChg chg="add del mod">
          <ac:chgData name="弥 奥﨑" userId="e88f9fcf6ebc3107" providerId="LiveId" clId="{C7947E96-B0F5-40B3-8A7E-E7B52A126AD0}" dt="2024-10-18T02:05:33.124" v="2900" actId="478"/>
          <ac:spMkLst>
            <pc:docMk/>
            <pc:sldMk cId="3452942047" sldId="291"/>
            <ac:spMk id="8" creationId="{8CEDB1FC-2C4A-1EB5-6229-A6365BDB34BC}"/>
          </ac:spMkLst>
        </pc:spChg>
        <pc:spChg chg="add del mod">
          <ac:chgData name="弥 奥﨑" userId="e88f9fcf6ebc3107" providerId="LiveId" clId="{C7947E96-B0F5-40B3-8A7E-E7B52A126AD0}" dt="2024-10-18T02:05:37.102" v="2901" actId="478"/>
          <ac:spMkLst>
            <pc:docMk/>
            <pc:sldMk cId="3452942047" sldId="291"/>
            <ac:spMk id="9" creationId="{132AA240-DF70-552F-7AE7-E83513E0206B}"/>
          </ac:spMkLst>
        </pc:spChg>
        <pc:spChg chg="add mod">
          <ac:chgData name="弥 奥﨑" userId="e88f9fcf6ebc3107" providerId="LiveId" clId="{C7947E96-B0F5-40B3-8A7E-E7B52A126AD0}" dt="2024-10-25T02:24:04.027" v="6953" actId="1076"/>
          <ac:spMkLst>
            <pc:docMk/>
            <pc:sldMk cId="3452942047" sldId="291"/>
            <ac:spMk id="14" creationId="{7948AAC3-6070-CE65-77F0-9CD376B5B3A0}"/>
          </ac:spMkLst>
        </pc:spChg>
        <pc:spChg chg="add mod">
          <ac:chgData name="弥 奥﨑" userId="e88f9fcf6ebc3107" providerId="LiveId" clId="{C7947E96-B0F5-40B3-8A7E-E7B52A126AD0}" dt="2024-10-18T02:12:58.092" v="3144" actId="1076"/>
          <ac:spMkLst>
            <pc:docMk/>
            <pc:sldMk cId="3452942047" sldId="291"/>
            <ac:spMk id="15" creationId="{321987D2-F084-21BC-B9F6-5DC74988C738}"/>
          </ac:spMkLst>
        </pc:spChg>
        <pc:spChg chg="add mod">
          <ac:chgData name="弥 奥﨑" userId="e88f9fcf6ebc3107" providerId="LiveId" clId="{C7947E96-B0F5-40B3-8A7E-E7B52A126AD0}" dt="2024-10-18T02:15:40.368" v="3218" actId="20577"/>
          <ac:spMkLst>
            <pc:docMk/>
            <pc:sldMk cId="3452942047" sldId="291"/>
            <ac:spMk id="16" creationId="{748A4BBE-9632-177D-4E57-5C81FBBF1C6E}"/>
          </ac:spMkLst>
        </pc:spChg>
        <pc:spChg chg="add del mod">
          <ac:chgData name="弥 奥﨑" userId="e88f9fcf6ebc3107" providerId="LiveId" clId="{C7947E96-B0F5-40B3-8A7E-E7B52A126AD0}" dt="2024-10-18T02:15:37.729" v="3216" actId="20577"/>
          <ac:spMkLst>
            <pc:docMk/>
            <pc:sldMk cId="3452942047" sldId="291"/>
            <ac:spMk id="17" creationId="{CF1F40F3-E88E-EA2B-3995-AFA4EC948651}"/>
          </ac:spMkLst>
        </pc:spChg>
        <pc:graphicFrameChg chg="add del mod modGraphic">
          <ac:chgData name="弥 奥﨑" userId="e88f9fcf6ebc3107" providerId="LiveId" clId="{C7947E96-B0F5-40B3-8A7E-E7B52A126AD0}" dt="2024-10-18T02:11:41.985" v="3115" actId="478"/>
          <ac:graphicFrameMkLst>
            <pc:docMk/>
            <pc:sldMk cId="3452942047" sldId="291"/>
            <ac:graphicFrameMk id="3" creationId="{C5606964-63ED-E6AB-F7C4-202BD3F2CD5F}"/>
          </ac:graphicFrameMkLst>
        </pc:graphicFrameChg>
        <pc:graphicFrameChg chg="add mod">
          <ac:chgData name="弥 奥﨑" userId="e88f9fcf6ebc3107" providerId="LiveId" clId="{C7947E96-B0F5-40B3-8A7E-E7B52A126AD0}" dt="2024-10-18T02:05:46.009" v="2903"/>
          <ac:graphicFrameMkLst>
            <pc:docMk/>
            <pc:sldMk cId="3452942047" sldId="291"/>
            <ac:graphicFrameMk id="10" creationId="{1177BD66-0DFB-B520-9A80-E25C866B2165}"/>
          </ac:graphicFrameMkLst>
        </pc:graphicFrameChg>
        <pc:graphicFrameChg chg="add mod modGraphic">
          <ac:chgData name="弥 奥﨑" userId="e88f9fcf6ebc3107" providerId="LiveId" clId="{C7947E96-B0F5-40B3-8A7E-E7B52A126AD0}" dt="2024-10-18T02:13:32.215" v="3161" actId="20577"/>
          <ac:graphicFrameMkLst>
            <pc:docMk/>
            <pc:sldMk cId="3452942047" sldId="291"/>
            <ac:graphicFrameMk id="11" creationId="{35D49E78-1750-8898-9AFE-E43D08B280CC}"/>
          </ac:graphicFrameMkLst>
        </pc:graphicFrameChg>
        <pc:graphicFrameChg chg="add mod modGraphic">
          <ac:chgData name="弥 奥﨑" userId="e88f9fcf6ebc3107" providerId="LiveId" clId="{C7947E96-B0F5-40B3-8A7E-E7B52A126AD0}" dt="2024-10-18T02:15:12.773" v="3209" actId="1076"/>
          <ac:graphicFrameMkLst>
            <pc:docMk/>
            <pc:sldMk cId="3452942047" sldId="291"/>
            <ac:graphicFrameMk id="12" creationId="{98F64479-3C11-8483-EBFF-61A7936D55CA}"/>
          </ac:graphicFrameMkLst>
        </pc:graphicFrameChg>
        <pc:graphicFrameChg chg="add mod modGraphic">
          <ac:chgData name="弥 奥﨑" userId="e88f9fcf6ebc3107" providerId="LiveId" clId="{C7947E96-B0F5-40B3-8A7E-E7B52A126AD0}" dt="2024-10-18T02:15:01.920" v="3206" actId="1076"/>
          <ac:graphicFrameMkLst>
            <pc:docMk/>
            <pc:sldMk cId="3452942047" sldId="291"/>
            <ac:graphicFrameMk id="13" creationId="{5C5A4E39-EB7A-D781-4CEB-3AB03062FAB5}"/>
          </ac:graphicFrameMkLst>
        </pc:graphicFrameChg>
        <pc:picChg chg="add mod">
          <ac:chgData name="弥 奥﨑" userId="e88f9fcf6ebc3107" providerId="LiveId" clId="{C7947E96-B0F5-40B3-8A7E-E7B52A126AD0}" dt="2024-10-25T02:23:25.149" v="6947" actId="14100"/>
          <ac:picMkLst>
            <pc:docMk/>
            <pc:sldMk cId="3452942047" sldId="291"/>
            <ac:picMk id="2" creationId="{45C8BE12-869A-ECAE-0518-5D7BDCF23ECA}"/>
          </ac:picMkLst>
        </pc:picChg>
        <pc:cxnChg chg="add del mod">
          <ac:chgData name="弥 奥﨑" userId="e88f9fcf6ebc3107" providerId="LiveId" clId="{C7947E96-B0F5-40B3-8A7E-E7B52A126AD0}" dt="2024-10-18T02:04:47.751" v="2891" actId="478"/>
          <ac:cxnSpMkLst>
            <pc:docMk/>
            <pc:sldMk cId="3452942047" sldId="291"/>
            <ac:cxnSpMk id="6" creationId="{393B536E-D387-79C4-DDA3-7465E4BF13C7}"/>
          </ac:cxnSpMkLst>
        </pc:cxnChg>
      </pc:sldChg>
      <pc:sldChg chg="addSp modSp new mod">
        <pc:chgData name="弥 奥﨑" userId="e88f9fcf6ebc3107" providerId="LiveId" clId="{C7947E96-B0F5-40B3-8A7E-E7B52A126AD0}" dt="2024-11-04T12:03:01.904" v="8195" actId="1076"/>
        <pc:sldMkLst>
          <pc:docMk/>
          <pc:sldMk cId="4139656648" sldId="292"/>
        </pc:sldMkLst>
        <pc:picChg chg="add mod modCrop">
          <ac:chgData name="弥 奥﨑" userId="e88f9fcf6ebc3107" providerId="LiveId" clId="{C7947E96-B0F5-40B3-8A7E-E7B52A126AD0}" dt="2024-11-04T12:03:01.904" v="8195" actId="1076"/>
          <ac:picMkLst>
            <pc:docMk/>
            <pc:sldMk cId="4139656648" sldId="292"/>
            <ac:picMk id="3" creationId="{644F2989-EC5B-7564-2CBD-97BCF3F4738B}"/>
          </ac:picMkLst>
        </pc:picChg>
      </pc:sldChg>
      <pc:sldChg chg="delSp new del mod">
        <pc:chgData name="弥 奥﨑" userId="e88f9fcf6ebc3107" providerId="LiveId" clId="{C7947E96-B0F5-40B3-8A7E-E7B52A126AD0}" dt="2024-10-18T02:20:09.569" v="3299" actId="47"/>
        <pc:sldMkLst>
          <pc:docMk/>
          <pc:sldMk cId="63569151" sldId="293"/>
        </pc:sldMkLst>
        <pc:spChg chg="del">
          <ac:chgData name="弥 奥﨑" userId="e88f9fcf6ebc3107" providerId="LiveId" clId="{C7947E96-B0F5-40B3-8A7E-E7B52A126AD0}" dt="2024-10-18T02:20:03.654" v="3294" actId="478"/>
          <ac:spMkLst>
            <pc:docMk/>
            <pc:sldMk cId="63569151" sldId="293"/>
            <ac:spMk id="2" creationId="{5891C7A8-F5F4-A32F-9E6F-0A9AAA8B1BE8}"/>
          </ac:spMkLst>
        </pc:spChg>
      </pc:sldChg>
      <pc:sldChg chg="addSp modSp new mod ord">
        <pc:chgData name="弥 奥﨑" userId="e88f9fcf6ebc3107" providerId="LiveId" clId="{C7947E96-B0F5-40B3-8A7E-E7B52A126AD0}" dt="2024-10-18T02:23:42.432" v="3368"/>
        <pc:sldMkLst>
          <pc:docMk/>
          <pc:sldMk cId="1626398834" sldId="293"/>
        </pc:sldMkLst>
        <pc:spChg chg="add mod">
          <ac:chgData name="弥 奥﨑" userId="e88f9fcf6ebc3107" providerId="LiveId" clId="{C7947E96-B0F5-40B3-8A7E-E7B52A126AD0}" dt="2024-10-18T02:20:58.101" v="3316" actId="14100"/>
          <ac:spMkLst>
            <pc:docMk/>
            <pc:sldMk cId="1626398834" sldId="293"/>
            <ac:spMk id="4" creationId="{59E341C8-8BDE-843E-C39D-EC778AE6BBF2}"/>
          </ac:spMkLst>
        </pc:spChg>
        <pc:spChg chg="add mod">
          <ac:chgData name="弥 奥﨑" userId="e88f9fcf6ebc3107" providerId="LiveId" clId="{C7947E96-B0F5-40B3-8A7E-E7B52A126AD0}" dt="2024-10-18T02:21:38.407" v="3354" actId="1076"/>
          <ac:spMkLst>
            <pc:docMk/>
            <pc:sldMk cId="1626398834" sldId="293"/>
            <ac:spMk id="5" creationId="{AABBE8A5-4C10-DE99-1DF7-E91F15018190}"/>
          </ac:spMkLst>
        </pc:spChg>
        <pc:picChg chg="add mod modCrop">
          <ac:chgData name="弥 奥﨑" userId="e88f9fcf6ebc3107" providerId="LiveId" clId="{C7947E96-B0F5-40B3-8A7E-E7B52A126AD0}" dt="2024-10-18T02:20:35.560" v="3309" actId="1076"/>
          <ac:picMkLst>
            <pc:docMk/>
            <pc:sldMk cId="1626398834" sldId="293"/>
            <ac:picMk id="3" creationId="{8BE0EBB5-50D0-5E7A-6526-3AFA5A53A432}"/>
          </ac:picMkLst>
        </pc:picChg>
      </pc:sldChg>
      <pc:sldChg chg="addSp modSp new del mod">
        <pc:chgData name="弥 奥﨑" userId="e88f9fcf6ebc3107" providerId="LiveId" clId="{C7947E96-B0F5-40B3-8A7E-E7B52A126AD0}" dt="2024-10-25T02:31:33.943" v="7052" actId="47"/>
        <pc:sldMkLst>
          <pc:docMk/>
          <pc:sldMk cId="2018352" sldId="294"/>
        </pc:sldMkLst>
        <pc:spChg chg="add mod">
          <ac:chgData name="弥 奥﨑" userId="e88f9fcf6ebc3107" providerId="LiveId" clId="{C7947E96-B0F5-40B3-8A7E-E7B52A126AD0}" dt="2024-10-25T02:30:51.433" v="7039" actId="14100"/>
          <ac:spMkLst>
            <pc:docMk/>
            <pc:sldMk cId="2018352" sldId="294"/>
            <ac:spMk id="4" creationId="{76EC5341-EAA7-F00C-CDF4-E6EC53DD1AD6}"/>
          </ac:spMkLst>
        </pc:spChg>
        <pc:spChg chg="add mod">
          <ac:chgData name="弥 奥﨑" userId="e88f9fcf6ebc3107" providerId="LiveId" clId="{C7947E96-B0F5-40B3-8A7E-E7B52A126AD0}" dt="2024-10-18T02:39:56.733" v="4019" actId="20577"/>
          <ac:spMkLst>
            <pc:docMk/>
            <pc:sldMk cId="2018352" sldId="294"/>
            <ac:spMk id="5" creationId="{AE763AC7-33FF-63EB-9E35-583D13DB8AC9}"/>
          </ac:spMkLst>
        </pc:spChg>
        <pc:picChg chg="add mod modCrop">
          <ac:chgData name="弥 奥﨑" userId="e88f9fcf6ebc3107" providerId="LiveId" clId="{C7947E96-B0F5-40B3-8A7E-E7B52A126AD0}" dt="2024-10-18T02:37:12.174" v="3822" actId="1076"/>
          <ac:picMkLst>
            <pc:docMk/>
            <pc:sldMk cId="2018352" sldId="294"/>
            <ac:picMk id="3" creationId="{B0E04E97-2FD9-2002-5C32-3AA5BB814665}"/>
          </ac:picMkLst>
        </pc:picChg>
      </pc:sldChg>
      <pc:sldChg chg="new del">
        <pc:chgData name="弥 奥﨑" userId="e88f9fcf6ebc3107" providerId="LiveId" clId="{C7947E96-B0F5-40B3-8A7E-E7B52A126AD0}" dt="2024-10-18T02:20:06.331" v="3296" actId="47"/>
        <pc:sldMkLst>
          <pc:docMk/>
          <pc:sldMk cId="1800560044" sldId="294"/>
        </pc:sldMkLst>
      </pc:sldChg>
      <pc:sldChg chg="addSp delSp modSp new mod modNotesTx">
        <pc:chgData name="弥 奥﨑" userId="e88f9fcf6ebc3107" providerId="LiveId" clId="{C7947E96-B0F5-40B3-8A7E-E7B52A126AD0}" dt="2024-11-04T14:39:38.267" v="8489" actId="20577"/>
        <pc:sldMkLst>
          <pc:docMk/>
          <pc:sldMk cId="4027760372" sldId="295"/>
        </pc:sldMkLst>
        <pc:spChg chg="add del mod">
          <ac:chgData name="弥 奥﨑" userId="e88f9fcf6ebc3107" providerId="LiveId" clId="{C7947E96-B0F5-40B3-8A7E-E7B52A126AD0}" dt="2024-10-25T02:31:50.642" v="7055" actId="478"/>
          <ac:spMkLst>
            <pc:docMk/>
            <pc:sldMk cId="4027760372" sldId="295"/>
            <ac:spMk id="6" creationId="{C198F94E-8003-3E75-7ACD-07747E20E812}"/>
          </ac:spMkLst>
        </pc:spChg>
        <pc:picChg chg="add del mod modCrop">
          <ac:chgData name="弥 奥﨑" userId="e88f9fcf6ebc3107" providerId="LiveId" clId="{C7947E96-B0F5-40B3-8A7E-E7B52A126AD0}" dt="2024-10-18T02:41:15.939" v="4025" actId="22"/>
          <ac:picMkLst>
            <pc:docMk/>
            <pc:sldMk cId="4027760372" sldId="295"/>
            <ac:picMk id="3" creationId="{144813C1-F8A7-E08C-2A8D-FF4F819A5981}"/>
          </ac:picMkLst>
        </pc:picChg>
        <pc:picChg chg="add mod modCrop">
          <ac:chgData name="弥 奥﨑" userId="e88f9fcf6ebc3107" providerId="LiveId" clId="{C7947E96-B0F5-40B3-8A7E-E7B52A126AD0}" dt="2024-10-25T02:31:40.462" v="7054" actId="1076"/>
          <ac:picMkLst>
            <pc:docMk/>
            <pc:sldMk cId="4027760372" sldId="295"/>
            <ac:picMk id="5" creationId="{FDEB3A70-6937-74F1-88BA-240CF6EE4782}"/>
          </ac:picMkLst>
        </pc:picChg>
      </pc:sldChg>
      <pc:sldChg chg="addSp modSp new mod">
        <pc:chgData name="弥 奥﨑" userId="e88f9fcf6ebc3107" providerId="LiveId" clId="{C7947E96-B0F5-40B3-8A7E-E7B52A126AD0}" dt="2024-11-04T14:39:19.301" v="8477" actId="1076"/>
        <pc:sldMkLst>
          <pc:docMk/>
          <pc:sldMk cId="992178897" sldId="296"/>
        </pc:sldMkLst>
        <pc:spChg chg="add mod">
          <ac:chgData name="弥 奥﨑" userId="e88f9fcf6ebc3107" providerId="LiveId" clId="{C7947E96-B0F5-40B3-8A7E-E7B52A126AD0}" dt="2024-11-04T14:39:19.301" v="8477" actId="1076"/>
          <ac:spMkLst>
            <pc:docMk/>
            <pc:sldMk cId="992178897" sldId="296"/>
            <ac:spMk id="2" creationId="{429F79E9-AFF6-F190-0403-A0BA85BCB717}"/>
          </ac:spMkLst>
        </pc:spChg>
      </pc:sldChg>
      <pc:sldChg chg="addSp modSp new mod modAnim modNotesTx">
        <pc:chgData name="弥 奥﨑" userId="e88f9fcf6ebc3107" providerId="LiveId" clId="{C7947E96-B0F5-40B3-8A7E-E7B52A126AD0}" dt="2024-11-04T14:40:36.619" v="8522" actId="20577"/>
        <pc:sldMkLst>
          <pc:docMk/>
          <pc:sldMk cId="1789556666" sldId="297"/>
        </pc:sldMkLst>
        <pc:spChg chg="add mod">
          <ac:chgData name="弥 奥﨑" userId="e88f9fcf6ebc3107" providerId="LiveId" clId="{C7947E96-B0F5-40B3-8A7E-E7B52A126AD0}" dt="2024-11-04T14:39:52.536" v="8494" actId="1076"/>
          <ac:spMkLst>
            <pc:docMk/>
            <pc:sldMk cId="1789556666" sldId="297"/>
            <ac:spMk id="3" creationId="{BE7EE6A5-344E-650A-E880-FCECDA38F941}"/>
          </ac:spMkLst>
        </pc:spChg>
        <pc:picChg chg="add mod">
          <ac:chgData name="弥 奥﨑" userId="e88f9fcf6ebc3107" providerId="LiveId" clId="{C7947E96-B0F5-40B3-8A7E-E7B52A126AD0}" dt="2024-10-23T02:32:29.053" v="5682" actId="1036"/>
          <ac:picMkLst>
            <pc:docMk/>
            <pc:sldMk cId="1789556666" sldId="297"/>
            <ac:picMk id="2" creationId="{964C56DC-4C02-118A-BD50-3E007900D96C}"/>
          </ac:picMkLst>
        </pc:picChg>
      </pc:sldChg>
      <pc:sldChg chg="addSp modSp new mod">
        <pc:chgData name="弥 奥﨑" userId="e88f9fcf6ebc3107" providerId="LiveId" clId="{C7947E96-B0F5-40B3-8A7E-E7B52A126AD0}" dt="2024-10-18T04:45:26.297" v="4296" actId="1582"/>
        <pc:sldMkLst>
          <pc:docMk/>
          <pc:sldMk cId="3367191921" sldId="298"/>
        </pc:sldMkLst>
        <pc:spChg chg="add mod">
          <ac:chgData name="弥 奥﨑" userId="e88f9fcf6ebc3107" providerId="LiveId" clId="{C7947E96-B0F5-40B3-8A7E-E7B52A126AD0}" dt="2024-10-18T04:44:02.004" v="4274" actId="1076"/>
          <ac:spMkLst>
            <pc:docMk/>
            <pc:sldMk cId="3367191921" sldId="298"/>
            <ac:spMk id="4" creationId="{08D141AC-7D75-C6C0-3A84-A915CD878989}"/>
          </ac:spMkLst>
        </pc:spChg>
        <pc:spChg chg="add mod">
          <ac:chgData name="弥 奥﨑" userId="e88f9fcf6ebc3107" providerId="LiveId" clId="{C7947E96-B0F5-40B3-8A7E-E7B52A126AD0}" dt="2024-10-18T04:44:18.024" v="4284" actId="1076"/>
          <ac:spMkLst>
            <pc:docMk/>
            <pc:sldMk cId="3367191921" sldId="298"/>
            <ac:spMk id="11" creationId="{369B9428-985E-8340-B5C8-3BD3BCA708FB}"/>
          </ac:spMkLst>
        </pc:spChg>
        <pc:spChg chg="add mod">
          <ac:chgData name="弥 奥﨑" userId="e88f9fcf6ebc3107" providerId="LiveId" clId="{C7947E96-B0F5-40B3-8A7E-E7B52A126AD0}" dt="2024-10-18T04:45:03.703" v="4291" actId="1582"/>
          <ac:spMkLst>
            <pc:docMk/>
            <pc:sldMk cId="3367191921" sldId="298"/>
            <ac:spMk id="12" creationId="{3755A508-9D29-60CA-5325-5085679BDA50}"/>
          </ac:spMkLst>
        </pc:spChg>
        <pc:picChg chg="add mod modCrop">
          <ac:chgData name="弥 奥﨑" userId="e88f9fcf6ebc3107" providerId="LiveId" clId="{C7947E96-B0F5-40B3-8A7E-E7B52A126AD0}" dt="2024-10-18T04:44:39.457" v="4287" actId="1076"/>
          <ac:picMkLst>
            <pc:docMk/>
            <pc:sldMk cId="3367191921" sldId="298"/>
            <ac:picMk id="3" creationId="{C943574A-8341-2AFE-8C8D-BE75AD92B8A0}"/>
          </ac:picMkLst>
        </pc:picChg>
        <pc:cxnChg chg="add mod">
          <ac:chgData name="弥 奥﨑" userId="e88f9fcf6ebc3107" providerId="LiveId" clId="{C7947E96-B0F5-40B3-8A7E-E7B52A126AD0}" dt="2024-10-18T04:44:04.758" v="4275" actId="14100"/>
          <ac:cxnSpMkLst>
            <pc:docMk/>
            <pc:sldMk cId="3367191921" sldId="298"/>
            <ac:cxnSpMk id="6" creationId="{EB4C01FE-E774-81AE-8F09-8E2819438D37}"/>
          </ac:cxnSpMkLst>
        </pc:cxnChg>
        <pc:cxnChg chg="add mod">
          <ac:chgData name="弥 奥﨑" userId="e88f9fcf6ebc3107" providerId="LiveId" clId="{C7947E96-B0F5-40B3-8A7E-E7B52A126AD0}" dt="2024-10-18T04:45:26.297" v="4296" actId="1582"/>
          <ac:cxnSpMkLst>
            <pc:docMk/>
            <pc:sldMk cId="3367191921" sldId="298"/>
            <ac:cxnSpMk id="14" creationId="{69A4298E-FCD4-1F94-2761-D25E3C668507}"/>
          </ac:cxnSpMkLst>
        </pc:cxnChg>
      </pc:sldChg>
      <pc:sldChg chg="new del">
        <pc:chgData name="弥 奥﨑" userId="e88f9fcf6ebc3107" providerId="LiveId" clId="{C7947E96-B0F5-40B3-8A7E-E7B52A126AD0}" dt="2024-10-18T04:42:38.647" v="4253" actId="680"/>
        <pc:sldMkLst>
          <pc:docMk/>
          <pc:sldMk cId="3951410568" sldId="298"/>
        </pc:sldMkLst>
      </pc:sldChg>
      <pc:sldChg chg="new del">
        <pc:chgData name="弥 奥﨑" userId="e88f9fcf6ebc3107" providerId="LiveId" clId="{C7947E96-B0F5-40B3-8A7E-E7B52A126AD0}" dt="2024-10-18T04:10:07.452" v="4191" actId="47"/>
        <pc:sldMkLst>
          <pc:docMk/>
          <pc:sldMk cId="4010026165" sldId="298"/>
        </pc:sldMkLst>
      </pc:sldChg>
      <pc:sldChg chg="addSp modSp new mod modAnim">
        <pc:chgData name="弥 奥﨑" userId="e88f9fcf6ebc3107" providerId="LiveId" clId="{C7947E96-B0F5-40B3-8A7E-E7B52A126AD0}" dt="2024-10-18T04:48:55.978" v="4327"/>
        <pc:sldMkLst>
          <pc:docMk/>
          <pc:sldMk cId="672907141" sldId="299"/>
        </pc:sldMkLst>
        <pc:spChg chg="add mod">
          <ac:chgData name="弥 奥﨑" userId="e88f9fcf6ebc3107" providerId="LiveId" clId="{C7947E96-B0F5-40B3-8A7E-E7B52A126AD0}" dt="2024-10-18T04:46:57.487" v="4303" actId="14100"/>
          <ac:spMkLst>
            <pc:docMk/>
            <pc:sldMk cId="672907141" sldId="299"/>
            <ac:spMk id="4" creationId="{13304F95-B5AA-A8FC-8474-89ECD8AB9BF4}"/>
          </ac:spMkLst>
        </pc:spChg>
        <pc:spChg chg="add mod">
          <ac:chgData name="弥 奥﨑" userId="e88f9fcf6ebc3107" providerId="LiveId" clId="{C7947E96-B0F5-40B3-8A7E-E7B52A126AD0}" dt="2024-10-18T04:46:57.487" v="4303" actId="14100"/>
          <ac:spMkLst>
            <pc:docMk/>
            <pc:sldMk cId="672907141" sldId="299"/>
            <ac:spMk id="6" creationId="{0E4187F8-D3FC-4AE3-2457-066C831F775F}"/>
          </ac:spMkLst>
        </pc:spChg>
        <pc:spChg chg="add mod">
          <ac:chgData name="弥 奥﨑" userId="e88f9fcf6ebc3107" providerId="LiveId" clId="{C7947E96-B0F5-40B3-8A7E-E7B52A126AD0}" dt="2024-10-18T04:46:57.487" v="4303" actId="14100"/>
          <ac:spMkLst>
            <pc:docMk/>
            <pc:sldMk cId="672907141" sldId="299"/>
            <ac:spMk id="7" creationId="{84B3A3D7-EB03-0541-C5F2-79FC26EE63D4}"/>
          </ac:spMkLst>
        </pc:spChg>
        <pc:picChg chg="add mod modCrop">
          <ac:chgData name="弥 奥﨑" userId="e88f9fcf6ebc3107" providerId="LiveId" clId="{C7947E96-B0F5-40B3-8A7E-E7B52A126AD0}" dt="2024-10-18T04:46:42.011" v="4301" actId="1076"/>
          <ac:picMkLst>
            <pc:docMk/>
            <pc:sldMk cId="672907141" sldId="299"/>
            <ac:picMk id="3" creationId="{84C0B358-C41F-6F34-28E7-2347599492A6}"/>
          </ac:picMkLst>
        </pc:picChg>
        <pc:cxnChg chg="add mod">
          <ac:chgData name="弥 奥﨑" userId="e88f9fcf6ebc3107" providerId="LiveId" clId="{C7947E96-B0F5-40B3-8A7E-E7B52A126AD0}" dt="2024-10-18T04:47:46.188" v="4309" actId="1076"/>
          <ac:cxnSpMkLst>
            <pc:docMk/>
            <pc:sldMk cId="672907141" sldId="299"/>
            <ac:cxnSpMk id="5" creationId="{1F284BD0-EAAC-3902-A6E3-41F933D414D1}"/>
          </ac:cxnSpMkLst>
        </pc:cxnChg>
        <pc:cxnChg chg="add mod">
          <ac:chgData name="弥 奥﨑" userId="e88f9fcf6ebc3107" providerId="LiveId" clId="{C7947E96-B0F5-40B3-8A7E-E7B52A126AD0}" dt="2024-10-18T04:46:57.487" v="4303" actId="14100"/>
          <ac:cxnSpMkLst>
            <pc:docMk/>
            <pc:sldMk cId="672907141" sldId="299"/>
            <ac:cxnSpMk id="8" creationId="{5161D583-BDD8-14C7-90B1-ACEBBEA29B8A}"/>
          </ac:cxnSpMkLst>
        </pc:cxnChg>
        <pc:cxnChg chg="add mod">
          <ac:chgData name="弥 奥﨑" userId="e88f9fcf6ebc3107" providerId="LiveId" clId="{C7947E96-B0F5-40B3-8A7E-E7B52A126AD0}" dt="2024-10-18T04:47:42.173" v="4307"/>
          <ac:cxnSpMkLst>
            <pc:docMk/>
            <pc:sldMk cId="672907141" sldId="299"/>
            <ac:cxnSpMk id="11" creationId="{8C0E097B-A564-FC00-86A3-E3102E351EB0}"/>
          </ac:cxnSpMkLst>
        </pc:cxnChg>
        <pc:cxnChg chg="add mod">
          <ac:chgData name="弥 奥﨑" userId="e88f9fcf6ebc3107" providerId="LiveId" clId="{C7947E96-B0F5-40B3-8A7E-E7B52A126AD0}" dt="2024-10-18T04:48:27.144" v="4320" actId="14100"/>
          <ac:cxnSpMkLst>
            <pc:docMk/>
            <pc:sldMk cId="672907141" sldId="299"/>
            <ac:cxnSpMk id="12" creationId="{8F44E866-49F6-6196-A607-38543C7535BB}"/>
          </ac:cxnSpMkLst>
        </pc:cxnChg>
        <pc:cxnChg chg="add mod">
          <ac:chgData name="弥 奥﨑" userId="e88f9fcf6ebc3107" providerId="LiveId" clId="{C7947E96-B0F5-40B3-8A7E-E7B52A126AD0}" dt="2024-10-18T04:48:41.296" v="4324" actId="14100"/>
          <ac:cxnSpMkLst>
            <pc:docMk/>
            <pc:sldMk cId="672907141" sldId="299"/>
            <ac:cxnSpMk id="13" creationId="{0C866E52-5D0F-F354-5FE2-7A134838ADD9}"/>
          </ac:cxnSpMkLst>
        </pc:cxnChg>
        <pc:cxnChg chg="add mod">
          <ac:chgData name="弥 奥﨑" userId="e88f9fcf6ebc3107" providerId="LiveId" clId="{C7947E96-B0F5-40B3-8A7E-E7B52A126AD0}" dt="2024-10-18T04:48:38.125" v="4323" actId="1076"/>
          <ac:cxnSpMkLst>
            <pc:docMk/>
            <pc:sldMk cId="672907141" sldId="299"/>
            <ac:cxnSpMk id="14" creationId="{37F587CF-CA76-5C01-C3CD-F70662944A78}"/>
          </ac:cxnSpMkLst>
        </pc:cxnChg>
      </pc:sldChg>
      <pc:sldChg chg="addSp delSp modSp new del mod">
        <pc:chgData name="弥 奥﨑" userId="e88f9fcf6ebc3107" providerId="LiveId" clId="{C7947E96-B0F5-40B3-8A7E-E7B52A126AD0}" dt="2024-10-25T02:36:24.481" v="7074" actId="47"/>
        <pc:sldMkLst>
          <pc:docMk/>
          <pc:sldMk cId="407252367" sldId="300"/>
        </pc:sldMkLst>
        <pc:picChg chg="add del">
          <ac:chgData name="弥 奥﨑" userId="e88f9fcf6ebc3107" providerId="LiveId" clId="{C7947E96-B0F5-40B3-8A7E-E7B52A126AD0}" dt="2024-10-18T05:05:02.949" v="4389" actId="22"/>
          <ac:picMkLst>
            <pc:docMk/>
            <pc:sldMk cId="407252367" sldId="300"/>
            <ac:picMk id="3" creationId="{E4069205-142C-F314-A35C-85AD896D92C7}"/>
          </ac:picMkLst>
        </pc:picChg>
        <pc:picChg chg="add del mod modCrop">
          <ac:chgData name="弥 奥﨑" userId="e88f9fcf6ebc3107" providerId="LiveId" clId="{C7947E96-B0F5-40B3-8A7E-E7B52A126AD0}" dt="2024-10-25T02:36:22.344" v="7073" actId="478"/>
          <ac:picMkLst>
            <pc:docMk/>
            <pc:sldMk cId="407252367" sldId="300"/>
            <ac:picMk id="5" creationId="{D3ED02D5-6142-BA24-D03B-87FD5ABF4FD8}"/>
          </ac:picMkLst>
        </pc:picChg>
      </pc:sldChg>
      <pc:sldChg chg="addSp delSp modSp new mod modAnim">
        <pc:chgData name="弥 奥﨑" userId="e88f9fcf6ebc3107" providerId="LiveId" clId="{C7947E96-B0F5-40B3-8A7E-E7B52A126AD0}" dt="2024-10-25T02:36:03.240" v="7072" actId="1076"/>
        <pc:sldMkLst>
          <pc:docMk/>
          <pc:sldMk cId="3949453629" sldId="301"/>
        </pc:sldMkLst>
        <pc:spChg chg="mod">
          <ac:chgData name="弥 奥﨑" userId="e88f9fcf6ebc3107" providerId="LiveId" clId="{C7947E96-B0F5-40B3-8A7E-E7B52A126AD0}" dt="2024-10-20T16:23:04.765" v="4414" actId="20577"/>
          <ac:spMkLst>
            <pc:docMk/>
            <pc:sldMk cId="3949453629" sldId="301"/>
            <ac:spMk id="2" creationId="{AC27FCAD-BA67-7CB2-DAFE-1F651B231E5C}"/>
          </ac:spMkLst>
        </pc:spChg>
        <pc:spChg chg="del">
          <ac:chgData name="弥 奥﨑" userId="e88f9fcf6ebc3107" providerId="LiveId" clId="{C7947E96-B0F5-40B3-8A7E-E7B52A126AD0}" dt="2024-10-20T16:23:10.688" v="4415" actId="478"/>
          <ac:spMkLst>
            <pc:docMk/>
            <pc:sldMk cId="3949453629" sldId="301"/>
            <ac:spMk id="3" creationId="{A115EB24-35A2-A7AE-B170-7A606254E196}"/>
          </ac:spMkLst>
        </pc:spChg>
        <pc:spChg chg="add mod">
          <ac:chgData name="弥 奥﨑" userId="e88f9fcf6ebc3107" providerId="LiveId" clId="{C7947E96-B0F5-40B3-8A7E-E7B52A126AD0}" dt="2024-10-25T02:36:03.240" v="7072" actId="1076"/>
          <ac:spMkLst>
            <pc:docMk/>
            <pc:sldMk cId="3949453629" sldId="301"/>
            <ac:spMk id="5" creationId="{2E3E590F-542C-D54A-630C-17241F56FB6E}"/>
          </ac:spMkLst>
        </pc:spChg>
        <pc:picChg chg="add mod modCrop">
          <ac:chgData name="弥 奥﨑" userId="e88f9fcf6ebc3107" providerId="LiveId" clId="{C7947E96-B0F5-40B3-8A7E-E7B52A126AD0}" dt="2024-10-20T16:26:18.196" v="4433" actId="14100"/>
          <ac:picMkLst>
            <pc:docMk/>
            <pc:sldMk cId="3949453629" sldId="301"/>
            <ac:picMk id="4" creationId="{4C0349FF-7D07-0BFA-FE5A-46DE817B1C80}"/>
          </ac:picMkLst>
        </pc:picChg>
      </pc:sldChg>
      <pc:sldChg chg="delSp new del mod">
        <pc:chgData name="弥 奥﨑" userId="e88f9fcf6ebc3107" providerId="LiveId" clId="{C7947E96-B0F5-40B3-8A7E-E7B52A126AD0}" dt="2024-10-20T16:31:56.958" v="4594" actId="47"/>
        <pc:sldMkLst>
          <pc:docMk/>
          <pc:sldMk cId="626683907" sldId="302"/>
        </pc:sldMkLst>
        <pc:spChg chg="del">
          <ac:chgData name="弥 奥﨑" userId="e88f9fcf6ebc3107" providerId="LiveId" clId="{C7947E96-B0F5-40B3-8A7E-E7B52A126AD0}" dt="2024-10-20T16:31:52.060" v="4593" actId="478"/>
          <ac:spMkLst>
            <pc:docMk/>
            <pc:sldMk cId="626683907" sldId="302"/>
            <ac:spMk id="2" creationId="{5AEDF873-C3C8-18DB-D3AA-A3ED99EC077A}"/>
          </ac:spMkLst>
        </pc:spChg>
      </pc:sldChg>
      <pc:sldChg chg="addSp delSp modSp new mod">
        <pc:chgData name="弥 奥﨑" userId="e88f9fcf6ebc3107" providerId="LiveId" clId="{C7947E96-B0F5-40B3-8A7E-E7B52A126AD0}" dt="2024-10-20T16:34:44.230" v="4620" actId="13926"/>
        <pc:sldMkLst>
          <pc:docMk/>
          <pc:sldMk cId="3166308372" sldId="302"/>
        </pc:sldMkLst>
        <pc:spChg chg="add del mod">
          <ac:chgData name="弥 奥﨑" userId="e88f9fcf6ebc3107" providerId="LiveId" clId="{C7947E96-B0F5-40B3-8A7E-E7B52A126AD0}" dt="2024-10-20T16:32:32.855" v="4605"/>
          <ac:spMkLst>
            <pc:docMk/>
            <pc:sldMk cId="3166308372" sldId="302"/>
            <ac:spMk id="2" creationId="{21DEDD85-223A-FF19-7288-5598A8FDB16F}"/>
          </ac:spMkLst>
        </pc:spChg>
        <pc:spChg chg="add mod">
          <ac:chgData name="弥 奥﨑" userId="e88f9fcf6ebc3107" providerId="LiveId" clId="{C7947E96-B0F5-40B3-8A7E-E7B52A126AD0}" dt="2024-10-20T16:32:32.852" v="4603"/>
          <ac:spMkLst>
            <pc:docMk/>
            <pc:sldMk cId="3166308372" sldId="302"/>
            <ac:spMk id="6" creationId="{C4879AF8-5781-7A82-2FEC-7637F6DBD176}"/>
          </ac:spMkLst>
        </pc:spChg>
        <pc:spChg chg="add mod">
          <ac:chgData name="弥 奥﨑" userId="e88f9fcf6ebc3107" providerId="LiveId" clId="{C7947E96-B0F5-40B3-8A7E-E7B52A126AD0}" dt="2024-10-20T16:34:44.230" v="4620" actId="13926"/>
          <ac:spMkLst>
            <pc:docMk/>
            <pc:sldMk cId="3166308372" sldId="302"/>
            <ac:spMk id="7" creationId="{D74EA3B6-68E6-5F46-A08F-A14FB13F491A}"/>
          </ac:spMkLst>
        </pc:spChg>
        <pc:graphicFrameChg chg="add mod">
          <ac:chgData name="弥 奥﨑" userId="e88f9fcf6ebc3107" providerId="LiveId" clId="{C7947E96-B0F5-40B3-8A7E-E7B52A126AD0}" dt="2024-10-20T16:32:30.169" v="4601" actId="14100"/>
          <ac:graphicFrameMkLst>
            <pc:docMk/>
            <pc:sldMk cId="3166308372" sldId="302"/>
            <ac:graphicFrameMk id="5" creationId="{DA0B2CF9-2487-3063-DC83-459AFED82C35}"/>
          </ac:graphicFrameMkLst>
        </pc:graphicFrameChg>
        <pc:picChg chg="add del">
          <ac:chgData name="弥 奥﨑" userId="e88f9fcf6ebc3107" providerId="LiveId" clId="{C7947E96-B0F5-40B3-8A7E-E7B52A126AD0}" dt="2024-10-20T16:32:14.737" v="4598" actId="22"/>
          <ac:picMkLst>
            <pc:docMk/>
            <pc:sldMk cId="3166308372" sldId="302"/>
            <ac:picMk id="4" creationId="{F3141A40-758D-0BB1-8D19-CDD6170DB377}"/>
          </ac:picMkLst>
        </pc:picChg>
      </pc:sldChg>
      <pc:sldChg chg="addSp modSp new mod">
        <pc:chgData name="弥 奥﨑" userId="e88f9fcf6ebc3107" providerId="LiveId" clId="{C7947E96-B0F5-40B3-8A7E-E7B52A126AD0}" dt="2024-10-20T16:36:53.238" v="4635" actId="14100"/>
        <pc:sldMkLst>
          <pc:docMk/>
          <pc:sldMk cId="3070213589" sldId="303"/>
        </pc:sldMkLst>
        <pc:spChg chg="add mod">
          <ac:chgData name="弥 奥﨑" userId="e88f9fcf6ebc3107" providerId="LiveId" clId="{C7947E96-B0F5-40B3-8A7E-E7B52A126AD0}" dt="2024-10-20T16:36:33.858" v="4632" actId="1076"/>
          <ac:spMkLst>
            <pc:docMk/>
            <pc:sldMk cId="3070213589" sldId="303"/>
            <ac:spMk id="4" creationId="{04FA3E16-2453-B193-A8C6-BB39A44B5D10}"/>
          </ac:spMkLst>
        </pc:spChg>
        <pc:picChg chg="add mod">
          <ac:chgData name="弥 奥﨑" userId="e88f9fcf6ebc3107" providerId="LiveId" clId="{C7947E96-B0F5-40B3-8A7E-E7B52A126AD0}" dt="2024-10-20T16:36:30.714" v="4631" actId="1076"/>
          <ac:picMkLst>
            <pc:docMk/>
            <pc:sldMk cId="3070213589" sldId="303"/>
            <ac:picMk id="3" creationId="{E62A4C4B-8407-9336-1AC3-D2E74F27F187}"/>
          </ac:picMkLst>
        </pc:picChg>
        <pc:cxnChg chg="add mod">
          <ac:chgData name="弥 奥﨑" userId="e88f9fcf6ebc3107" providerId="LiveId" clId="{C7947E96-B0F5-40B3-8A7E-E7B52A126AD0}" dt="2024-10-20T16:36:53.238" v="4635" actId="14100"/>
          <ac:cxnSpMkLst>
            <pc:docMk/>
            <pc:sldMk cId="3070213589" sldId="303"/>
            <ac:cxnSpMk id="5" creationId="{0327A10B-3BF7-8641-99D2-8F475BCB201F}"/>
          </ac:cxnSpMkLst>
        </pc:cxnChg>
      </pc:sldChg>
      <pc:sldChg chg="addSp delSp modSp new mod">
        <pc:chgData name="弥 奥﨑" userId="e88f9fcf6ebc3107" providerId="LiveId" clId="{C7947E96-B0F5-40B3-8A7E-E7B52A126AD0}" dt="2024-10-25T05:09:08.845" v="7654" actId="478"/>
        <pc:sldMkLst>
          <pc:docMk/>
          <pc:sldMk cId="1807378300" sldId="304"/>
        </pc:sldMkLst>
        <pc:spChg chg="add del mod">
          <ac:chgData name="弥 奥﨑" userId="e88f9fcf6ebc3107" providerId="LiveId" clId="{C7947E96-B0F5-40B3-8A7E-E7B52A126AD0}" dt="2024-10-25T05:09:08.845" v="7654" actId="478"/>
          <ac:spMkLst>
            <pc:docMk/>
            <pc:sldMk cId="1807378300" sldId="304"/>
            <ac:spMk id="2" creationId="{DF6B430C-2BD0-5AF2-C4CE-BD86FD23ADE3}"/>
          </ac:spMkLst>
        </pc:spChg>
        <pc:spChg chg="add mod">
          <ac:chgData name="弥 奥﨑" userId="e88f9fcf6ebc3107" providerId="LiveId" clId="{C7947E96-B0F5-40B3-8A7E-E7B52A126AD0}" dt="2024-10-25T05:07:02.998" v="7625" actId="1076"/>
          <ac:spMkLst>
            <pc:docMk/>
            <pc:sldMk cId="1807378300" sldId="304"/>
            <ac:spMk id="3" creationId="{A6833325-D49C-95C0-87FD-C98EEE36E501}"/>
          </ac:spMkLst>
        </pc:spChg>
        <pc:spChg chg="add mod">
          <ac:chgData name="弥 奥﨑" userId="e88f9fcf6ebc3107" providerId="LiveId" clId="{C7947E96-B0F5-40B3-8A7E-E7B52A126AD0}" dt="2024-10-20T16:38:56.634" v="4648" actId="1076"/>
          <ac:spMkLst>
            <pc:docMk/>
            <pc:sldMk cId="1807378300" sldId="304"/>
            <ac:spMk id="6" creationId="{7EF533CA-3EA7-48CD-3582-9B159C911315}"/>
          </ac:spMkLst>
        </pc:spChg>
        <pc:picChg chg="add mod modCrop">
          <ac:chgData name="弥 奥﨑" userId="e88f9fcf6ebc3107" providerId="LiveId" clId="{C7947E96-B0F5-40B3-8A7E-E7B52A126AD0}" dt="2024-10-20T16:38:41.082" v="4646" actId="1076"/>
          <ac:picMkLst>
            <pc:docMk/>
            <pc:sldMk cId="1807378300" sldId="304"/>
            <ac:picMk id="5" creationId="{0F7C9005-DB24-112D-88C0-DB9AC9D72256}"/>
          </ac:picMkLst>
        </pc:picChg>
        <pc:cxnChg chg="add mod">
          <ac:chgData name="弥 奥﨑" userId="e88f9fcf6ebc3107" providerId="LiveId" clId="{C7947E96-B0F5-40B3-8A7E-E7B52A126AD0}" dt="2024-10-20T16:39:06.673" v="4650" actId="14100"/>
          <ac:cxnSpMkLst>
            <pc:docMk/>
            <pc:sldMk cId="1807378300" sldId="304"/>
            <ac:cxnSpMk id="7" creationId="{25415B93-99AD-207F-5AAB-5F15CD301E43}"/>
          </ac:cxnSpMkLst>
        </pc:cxnChg>
      </pc:sldChg>
      <pc:sldChg chg="addSp delSp modSp new mod ord">
        <pc:chgData name="弥 奥﨑" userId="e88f9fcf6ebc3107" providerId="LiveId" clId="{C7947E96-B0F5-40B3-8A7E-E7B52A126AD0}" dt="2024-11-04T12:08:33.100" v="8213" actId="1076"/>
        <pc:sldMkLst>
          <pc:docMk/>
          <pc:sldMk cId="4138196486" sldId="305"/>
        </pc:sldMkLst>
        <pc:spChg chg="add mod">
          <ac:chgData name="弥 奥﨑" userId="e88f9fcf6ebc3107" providerId="LiveId" clId="{C7947E96-B0F5-40B3-8A7E-E7B52A126AD0}" dt="2024-10-25T02:38:16.077" v="7138" actId="1076"/>
          <ac:spMkLst>
            <pc:docMk/>
            <pc:sldMk cId="4138196486" sldId="305"/>
            <ac:spMk id="2" creationId="{E216195C-8FD3-ED99-1794-3DA78F257140}"/>
          </ac:spMkLst>
        </pc:spChg>
        <pc:spChg chg="add mod">
          <ac:chgData name="弥 奥﨑" userId="e88f9fcf6ebc3107" providerId="LiveId" clId="{C7947E96-B0F5-40B3-8A7E-E7B52A126AD0}" dt="2024-11-04T12:08:33.100" v="8213" actId="1076"/>
          <ac:spMkLst>
            <pc:docMk/>
            <pc:sldMk cId="4138196486" sldId="305"/>
            <ac:spMk id="3" creationId="{4AAFC1C2-C0EF-7F91-6FE8-3287577575C2}"/>
          </ac:spMkLst>
        </pc:spChg>
        <pc:spChg chg="add mod">
          <ac:chgData name="弥 奥﨑" userId="e88f9fcf6ebc3107" providerId="LiveId" clId="{C7947E96-B0F5-40B3-8A7E-E7B52A126AD0}" dt="2024-10-21T07:42:40.863" v="4671" actId="14100"/>
          <ac:spMkLst>
            <pc:docMk/>
            <pc:sldMk cId="4138196486" sldId="305"/>
            <ac:spMk id="8" creationId="{F93CDF06-23BF-65D1-122E-ACCDD63D2014}"/>
          </ac:spMkLst>
        </pc:spChg>
        <pc:spChg chg="add mod">
          <ac:chgData name="弥 奥﨑" userId="e88f9fcf6ebc3107" providerId="LiveId" clId="{C7947E96-B0F5-40B3-8A7E-E7B52A126AD0}" dt="2024-10-25T02:37:10.978" v="7085" actId="20577"/>
          <ac:spMkLst>
            <pc:docMk/>
            <pc:sldMk cId="4138196486" sldId="305"/>
            <ac:spMk id="9" creationId="{35EFAA52-8CB9-BE02-5E4C-32B80732FE81}"/>
          </ac:spMkLst>
        </pc:spChg>
        <pc:spChg chg="add mod">
          <ac:chgData name="弥 奥﨑" userId="e88f9fcf6ebc3107" providerId="LiveId" clId="{C7947E96-B0F5-40B3-8A7E-E7B52A126AD0}" dt="2024-10-25T02:37:23.252" v="7087" actId="1076"/>
          <ac:spMkLst>
            <pc:docMk/>
            <pc:sldMk cId="4138196486" sldId="305"/>
            <ac:spMk id="11" creationId="{8BEF3FE5-E3EB-EB9D-2143-64CFBBCF80B9}"/>
          </ac:spMkLst>
        </pc:spChg>
        <pc:picChg chg="add del mod modCrop">
          <ac:chgData name="弥 奥﨑" userId="e88f9fcf6ebc3107" providerId="LiveId" clId="{C7947E96-B0F5-40B3-8A7E-E7B52A126AD0}" dt="2024-10-21T07:18:29.111" v="4657" actId="478"/>
          <ac:picMkLst>
            <pc:docMk/>
            <pc:sldMk cId="4138196486" sldId="305"/>
            <ac:picMk id="3" creationId="{B98EF7A1-99E0-1006-C10D-DABE0B745E85}"/>
          </ac:picMkLst>
        </pc:picChg>
        <pc:picChg chg="add del mod">
          <ac:chgData name="弥 奥﨑" userId="e88f9fcf6ebc3107" providerId="LiveId" clId="{C7947E96-B0F5-40B3-8A7E-E7B52A126AD0}" dt="2024-10-21T07:42:01.784" v="4661" actId="478"/>
          <ac:picMkLst>
            <pc:docMk/>
            <pc:sldMk cId="4138196486" sldId="305"/>
            <ac:picMk id="5" creationId="{BA070825-A515-70F6-FAE7-7089B70085F9}"/>
          </ac:picMkLst>
        </pc:picChg>
        <pc:picChg chg="add mod modCrop">
          <ac:chgData name="弥 奥﨑" userId="e88f9fcf6ebc3107" providerId="LiveId" clId="{C7947E96-B0F5-40B3-8A7E-E7B52A126AD0}" dt="2024-10-21T07:42:16.241" v="4667" actId="1076"/>
          <ac:picMkLst>
            <pc:docMk/>
            <pc:sldMk cId="4138196486" sldId="305"/>
            <ac:picMk id="7" creationId="{826CCCA3-C946-DFC1-2B48-88F7C8A1BC18}"/>
          </ac:picMkLst>
        </pc:picChg>
      </pc:sldChg>
      <pc:sldChg chg="modSp new del mod">
        <pc:chgData name="弥 奥﨑" userId="e88f9fcf6ebc3107" providerId="LiveId" clId="{C7947E96-B0F5-40B3-8A7E-E7B52A126AD0}" dt="2024-10-25T02:27:43.990" v="7013" actId="47"/>
        <pc:sldMkLst>
          <pc:docMk/>
          <pc:sldMk cId="3604574497" sldId="306"/>
        </pc:sldMkLst>
        <pc:spChg chg="mod">
          <ac:chgData name="弥 奥﨑" userId="e88f9fcf6ebc3107" providerId="LiveId" clId="{C7947E96-B0F5-40B3-8A7E-E7B52A126AD0}" dt="2024-10-22T08:17:28.983" v="4785"/>
          <ac:spMkLst>
            <pc:docMk/>
            <pc:sldMk cId="3604574497" sldId="306"/>
            <ac:spMk id="3" creationId="{AAB12BC3-D3FA-59FE-4A4A-0AF6554BD3B9}"/>
          </ac:spMkLst>
        </pc:spChg>
      </pc:sldChg>
      <pc:sldChg chg="addSp delSp modSp new del mod">
        <pc:chgData name="弥 奥﨑" userId="e88f9fcf6ebc3107" providerId="LiveId" clId="{C7947E96-B0F5-40B3-8A7E-E7B52A126AD0}" dt="2024-10-25T02:28:02.011" v="7017" actId="47"/>
        <pc:sldMkLst>
          <pc:docMk/>
          <pc:sldMk cId="4133814603" sldId="307"/>
        </pc:sldMkLst>
        <pc:spChg chg="del">
          <ac:chgData name="弥 奥﨑" userId="e88f9fcf6ebc3107" providerId="LiveId" clId="{C7947E96-B0F5-40B3-8A7E-E7B52A126AD0}" dt="2024-10-25T02:27:52.438" v="7014" actId="478"/>
          <ac:spMkLst>
            <pc:docMk/>
            <pc:sldMk cId="4133814603" sldId="307"/>
            <ac:spMk id="2" creationId="{BBD04EFB-18A0-8331-C480-78C5E5F4C4E8}"/>
          </ac:spMkLst>
        </pc:spChg>
        <pc:picChg chg="add mod modCrop">
          <ac:chgData name="弥 奥﨑" userId="e88f9fcf6ebc3107" providerId="LiveId" clId="{C7947E96-B0F5-40B3-8A7E-E7B52A126AD0}" dt="2024-10-22T08:23:49.962" v="4794" actId="1076"/>
          <ac:picMkLst>
            <pc:docMk/>
            <pc:sldMk cId="4133814603" sldId="307"/>
            <ac:picMk id="5" creationId="{6D4E7AA0-21C4-5055-D826-5BC83C7329BB}"/>
          </ac:picMkLst>
        </pc:picChg>
      </pc:sldChg>
      <pc:sldChg chg="addSp delSp modSp new del mod">
        <pc:chgData name="弥 奥﨑" userId="e88f9fcf6ebc3107" providerId="LiveId" clId="{C7947E96-B0F5-40B3-8A7E-E7B52A126AD0}" dt="2024-10-25T02:29:23.983" v="7021" actId="47"/>
        <pc:sldMkLst>
          <pc:docMk/>
          <pc:sldMk cId="626711387" sldId="308"/>
        </pc:sldMkLst>
        <pc:picChg chg="add del mod">
          <ac:chgData name="弥 奥﨑" userId="e88f9fcf6ebc3107" providerId="LiveId" clId="{C7947E96-B0F5-40B3-8A7E-E7B52A126AD0}" dt="2024-10-25T02:29:20.275" v="7020" actId="478"/>
          <ac:picMkLst>
            <pc:docMk/>
            <pc:sldMk cId="626711387" sldId="308"/>
            <ac:picMk id="5" creationId="{A2C7B0BD-29B8-1992-9DEF-52BE7F32EF53}"/>
          </ac:picMkLst>
        </pc:picChg>
      </pc:sldChg>
      <pc:sldChg chg="addSp delSp modSp new mod">
        <pc:chgData name="弥 奥﨑" userId="e88f9fcf6ebc3107" providerId="LiveId" clId="{C7947E96-B0F5-40B3-8A7E-E7B52A126AD0}" dt="2024-10-25T02:34:36.905" v="7071" actId="14100"/>
        <pc:sldMkLst>
          <pc:docMk/>
          <pc:sldMk cId="3397439141" sldId="309"/>
        </pc:sldMkLst>
        <pc:spChg chg="mod">
          <ac:chgData name="弥 奥﨑" userId="e88f9fcf6ebc3107" providerId="LiveId" clId="{C7947E96-B0F5-40B3-8A7E-E7B52A126AD0}" dt="2024-10-22T08:32:27.033" v="4827" actId="20577"/>
          <ac:spMkLst>
            <pc:docMk/>
            <pc:sldMk cId="3397439141" sldId="309"/>
            <ac:spMk id="2" creationId="{68554674-86C2-74A3-4801-520714ED6C76}"/>
          </ac:spMkLst>
        </pc:spChg>
        <pc:spChg chg="del">
          <ac:chgData name="弥 奥﨑" userId="e88f9fcf6ebc3107" providerId="LiveId" clId="{C7947E96-B0F5-40B3-8A7E-E7B52A126AD0}" dt="2024-10-25T02:34:05.551" v="7060" actId="478"/>
          <ac:spMkLst>
            <pc:docMk/>
            <pc:sldMk cId="3397439141" sldId="309"/>
            <ac:spMk id="3" creationId="{94027B8B-C334-8D32-C5E7-26CC2A381B4B}"/>
          </ac:spMkLst>
        </pc:spChg>
        <pc:spChg chg="add mod">
          <ac:chgData name="弥 奥﨑" userId="e88f9fcf6ebc3107" providerId="LiveId" clId="{C7947E96-B0F5-40B3-8A7E-E7B52A126AD0}" dt="2024-10-25T02:34:36.905" v="7071" actId="14100"/>
          <ac:spMkLst>
            <pc:docMk/>
            <pc:sldMk cId="3397439141" sldId="309"/>
            <ac:spMk id="6" creationId="{58966564-B2EF-0B3E-8ABE-6D34B98FBD36}"/>
          </ac:spMkLst>
        </pc:spChg>
        <pc:picChg chg="add mod modCrop">
          <ac:chgData name="弥 奥﨑" userId="e88f9fcf6ebc3107" providerId="LiveId" clId="{C7947E96-B0F5-40B3-8A7E-E7B52A126AD0}" dt="2024-10-25T02:34:26.363" v="7068" actId="1076"/>
          <ac:picMkLst>
            <pc:docMk/>
            <pc:sldMk cId="3397439141" sldId="309"/>
            <ac:picMk id="5" creationId="{82B18CCB-46BF-2AEB-846A-448DC43FF5CE}"/>
          </ac:picMkLst>
        </pc:picChg>
      </pc:sldChg>
      <pc:sldChg chg="addSp delSp modSp new mod modNotesTx">
        <pc:chgData name="弥 奥﨑" userId="e88f9fcf6ebc3107" providerId="LiveId" clId="{C7947E96-B0F5-40B3-8A7E-E7B52A126AD0}" dt="2024-10-25T02:40:30.376" v="7203"/>
        <pc:sldMkLst>
          <pc:docMk/>
          <pc:sldMk cId="4154458185" sldId="310"/>
        </pc:sldMkLst>
        <pc:spChg chg="mod">
          <ac:chgData name="弥 奥﨑" userId="e88f9fcf6ebc3107" providerId="LiveId" clId="{C7947E96-B0F5-40B3-8A7E-E7B52A126AD0}" dt="2024-10-22T08:41:55.448" v="4917" actId="20577"/>
          <ac:spMkLst>
            <pc:docMk/>
            <pc:sldMk cId="4154458185" sldId="310"/>
            <ac:spMk id="2" creationId="{E528AA33-5223-3182-0FB4-E34BAC599EEA}"/>
          </ac:spMkLst>
        </pc:spChg>
        <pc:spChg chg="del">
          <ac:chgData name="弥 奥﨑" userId="e88f9fcf6ebc3107" providerId="LiveId" clId="{C7947E96-B0F5-40B3-8A7E-E7B52A126AD0}" dt="2024-10-22T08:41:59.134" v="4918" actId="478"/>
          <ac:spMkLst>
            <pc:docMk/>
            <pc:sldMk cId="4154458185" sldId="310"/>
            <ac:spMk id="3" creationId="{6A91BF0C-F5F8-168C-DDA7-A7586721BAD9}"/>
          </ac:spMkLst>
        </pc:spChg>
        <pc:spChg chg="add mod">
          <ac:chgData name="弥 奥﨑" userId="e88f9fcf6ebc3107" providerId="LiveId" clId="{C7947E96-B0F5-40B3-8A7E-E7B52A126AD0}" dt="2024-10-22T08:42:34.793" v="4932" actId="14100"/>
          <ac:spMkLst>
            <pc:docMk/>
            <pc:sldMk cId="4154458185" sldId="310"/>
            <ac:spMk id="6" creationId="{61B02407-C006-CAB2-B7E8-E74DA037E0EF}"/>
          </ac:spMkLst>
        </pc:spChg>
        <pc:spChg chg="add mod">
          <ac:chgData name="弥 奥﨑" userId="e88f9fcf6ebc3107" providerId="LiveId" clId="{C7947E96-B0F5-40B3-8A7E-E7B52A126AD0}" dt="2024-10-25T02:40:05.864" v="7202" actId="14100"/>
          <ac:spMkLst>
            <pc:docMk/>
            <pc:sldMk cId="4154458185" sldId="310"/>
            <ac:spMk id="7" creationId="{9BA4765C-3E6E-53AF-0909-6A6DD1FF7FD1}"/>
          </ac:spMkLst>
        </pc:spChg>
        <pc:picChg chg="add mod modCrop">
          <ac:chgData name="弥 奥﨑" userId="e88f9fcf6ebc3107" providerId="LiveId" clId="{C7947E96-B0F5-40B3-8A7E-E7B52A126AD0}" dt="2024-10-22T08:42:36.517" v="4933" actId="1076"/>
          <ac:picMkLst>
            <pc:docMk/>
            <pc:sldMk cId="4154458185" sldId="310"/>
            <ac:picMk id="5" creationId="{2B142D40-1F85-A17A-C18C-C5BF9054D523}"/>
          </ac:picMkLst>
        </pc:picChg>
      </pc:sldChg>
      <pc:sldChg chg="addSp modSp new mod modNotesTx">
        <pc:chgData name="弥 奥﨑" userId="e88f9fcf6ebc3107" providerId="LiveId" clId="{C7947E96-B0F5-40B3-8A7E-E7B52A126AD0}" dt="2024-10-25T02:43:07.764" v="7275" actId="1076"/>
        <pc:sldMkLst>
          <pc:docMk/>
          <pc:sldMk cId="2615216077" sldId="311"/>
        </pc:sldMkLst>
        <pc:spChg chg="add mod">
          <ac:chgData name="弥 奥﨑" userId="e88f9fcf6ebc3107" providerId="LiveId" clId="{C7947E96-B0F5-40B3-8A7E-E7B52A126AD0}" dt="2024-10-25T02:43:07.764" v="7275" actId="1076"/>
          <ac:spMkLst>
            <pc:docMk/>
            <pc:sldMk cId="2615216077" sldId="311"/>
            <ac:spMk id="2" creationId="{4E6C1423-34AD-6B47-F485-16F876C47351}"/>
          </ac:spMkLst>
        </pc:spChg>
        <pc:spChg chg="add mod">
          <ac:chgData name="弥 奥﨑" userId="e88f9fcf6ebc3107" providerId="LiveId" clId="{C7947E96-B0F5-40B3-8A7E-E7B52A126AD0}" dt="2024-10-25T02:43:06.338" v="7274" actId="1076"/>
          <ac:spMkLst>
            <pc:docMk/>
            <pc:sldMk cId="2615216077" sldId="311"/>
            <ac:spMk id="4" creationId="{A2988D35-6131-E920-EAA0-DE60EA824CC2}"/>
          </ac:spMkLst>
        </pc:spChg>
        <pc:spChg chg="add mod">
          <ac:chgData name="弥 奥﨑" userId="e88f9fcf6ebc3107" providerId="LiveId" clId="{C7947E96-B0F5-40B3-8A7E-E7B52A126AD0}" dt="2024-10-25T02:43:03.163" v="7273" actId="1076"/>
          <ac:spMkLst>
            <pc:docMk/>
            <pc:sldMk cId="2615216077" sldId="311"/>
            <ac:spMk id="8" creationId="{E4B9C939-5864-1742-CA43-0393E849639F}"/>
          </ac:spMkLst>
        </pc:spChg>
        <pc:grpChg chg="mod">
          <ac:chgData name="弥 奥﨑" userId="e88f9fcf6ebc3107" providerId="LiveId" clId="{C7947E96-B0F5-40B3-8A7E-E7B52A126AD0}" dt="2024-10-22T11:17:08.638" v="5272"/>
          <ac:grpSpMkLst>
            <pc:docMk/>
            <pc:sldMk cId="2615216077" sldId="311"/>
            <ac:grpSpMk id="7" creationId="{CC9FF98F-42F3-FC2B-C075-DAB0473BB599}"/>
          </ac:grpSpMkLst>
        </pc:grpChg>
        <pc:picChg chg="add mod modCrop">
          <ac:chgData name="弥 奥﨑" userId="e88f9fcf6ebc3107" providerId="LiveId" clId="{C7947E96-B0F5-40B3-8A7E-E7B52A126AD0}" dt="2024-10-22T08:59:22.878" v="5013" actId="1076"/>
          <ac:picMkLst>
            <pc:docMk/>
            <pc:sldMk cId="2615216077" sldId="311"/>
            <ac:picMk id="3" creationId="{D9CB0E59-1396-7C7D-EA68-1B654B8A1BEE}"/>
          </ac:picMkLst>
        </pc:picChg>
        <pc:inkChg chg="add mod">
          <ac:chgData name="弥 奥﨑" userId="e88f9fcf6ebc3107" providerId="LiveId" clId="{C7947E96-B0F5-40B3-8A7E-E7B52A126AD0}" dt="2024-10-22T11:17:08.638" v="5272"/>
          <ac:inkMkLst>
            <pc:docMk/>
            <pc:sldMk cId="2615216077" sldId="311"/>
            <ac:inkMk id="5" creationId="{9A63F8CF-EF72-36C6-CEE3-5A7EEB5F73FD}"/>
          </ac:inkMkLst>
        </pc:inkChg>
        <pc:inkChg chg="add mod">
          <ac:chgData name="弥 奥﨑" userId="e88f9fcf6ebc3107" providerId="LiveId" clId="{C7947E96-B0F5-40B3-8A7E-E7B52A126AD0}" dt="2024-10-22T11:17:08.638" v="5272"/>
          <ac:inkMkLst>
            <pc:docMk/>
            <pc:sldMk cId="2615216077" sldId="311"/>
            <ac:inkMk id="6" creationId="{BDD6D08B-0828-6709-54B5-95791F29595A}"/>
          </ac:inkMkLst>
        </pc:inkChg>
      </pc:sldChg>
      <pc:sldChg chg="new del">
        <pc:chgData name="弥 奥﨑" userId="e88f9fcf6ebc3107" providerId="LiveId" clId="{C7947E96-B0F5-40B3-8A7E-E7B52A126AD0}" dt="2024-10-22T08:59:05.785" v="5006" actId="47"/>
        <pc:sldMkLst>
          <pc:docMk/>
          <pc:sldMk cId="3838022457" sldId="311"/>
        </pc:sldMkLst>
      </pc:sldChg>
      <pc:sldChg chg="addSp delSp modSp new mod modAnim">
        <pc:chgData name="弥 奥﨑" userId="e88f9fcf6ebc3107" providerId="LiveId" clId="{C7947E96-B0F5-40B3-8A7E-E7B52A126AD0}" dt="2024-11-04T15:07:01.380" v="8575" actId="20577"/>
        <pc:sldMkLst>
          <pc:docMk/>
          <pc:sldMk cId="2709065035" sldId="312"/>
        </pc:sldMkLst>
        <pc:spChg chg="add mod">
          <ac:chgData name="弥 奥﨑" userId="e88f9fcf6ebc3107" providerId="LiveId" clId="{C7947E96-B0F5-40B3-8A7E-E7B52A126AD0}" dt="2024-11-04T15:05:27.485" v="8546"/>
          <ac:spMkLst>
            <pc:docMk/>
            <pc:sldMk cId="2709065035" sldId="312"/>
            <ac:spMk id="2" creationId="{BB9CD427-E9B6-F20D-3EDD-3928F24D1CF2}"/>
          </ac:spMkLst>
        </pc:spChg>
        <pc:spChg chg="add mod">
          <ac:chgData name="弥 奥﨑" userId="e88f9fcf6ebc3107" providerId="LiveId" clId="{C7947E96-B0F5-40B3-8A7E-E7B52A126AD0}" dt="2024-11-04T15:07:01.380" v="8575" actId="20577"/>
          <ac:spMkLst>
            <pc:docMk/>
            <pc:sldMk cId="2709065035" sldId="312"/>
            <ac:spMk id="4" creationId="{0E138CD8-4849-A93A-A418-C282F242476C}"/>
          </ac:spMkLst>
        </pc:spChg>
        <pc:picChg chg="add del mod">
          <ac:chgData name="弥 奥﨑" userId="e88f9fcf6ebc3107" providerId="LiveId" clId="{C7947E96-B0F5-40B3-8A7E-E7B52A126AD0}" dt="2024-10-22T11:17:20.843" v="5273" actId="478"/>
          <ac:picMkLst>
            <pc:docMk/>
            <pc:sldMk cId="2709065035" sldId="312"/>
            <ac:picMk id="3" creationId="{ADABD32A-BBFD-A713-FA9E-3490C1A05B95}"/>
          </ac:picMkLst>
        </pc:picChg>
        <pc:picChg chg="add del mod">
          <ac:chgData name="弥 奥﨑" userId="e88f9fcf6ebc3107" providerId="LiveId" clId="{C7947E96-B0F5-40B3-8A7E-E7B52A126AD0}" dt="2024-10-22T11:17:21.426" v="5274" actId="478"/>
          <ac:picMkLst>
            <pc:docMk/>
            <pc:sldMk cId="2709065035" sldId="312"/>
            <ac:picMk id="6" creationId="{9376649D-0A21-57BE-52BA-C417E9DB93E4}"/>
          </ac:picMkLst>
        </pc:picChg>
        <pc:picChg chg="add del mod modCrop">
          <ac:chgData name="弥 奥﨑" userId="e88f9fcf6ebc3107" providerId="LiveId" clId="{C7947E96-B0F5-40B3-8A7E-E7B52A126AD0}" dt="2024-10-22T11:27:15.777" v="5281" actId="478"/>
          <ac:picMkLst>
            <pc:docMk/>
            <pc:sldMk cId="2709065035" sldId="312"/>
            <ac:picMk id="8" creationId="{20502F62-94D5-5BD4-DBF2-CED841BAB2D5}"/>
          </ac:picMkLst>
        </pc:picChg>
        <pc:picChg chg="add mod modCrop">
          <ac:chgData name="弥 奥﨑" userId="e88f9fcf6ebc3107" providerId="LiveId" clId="{C7947E96-B0F5-40B3-8A7E-E7B52A126AD0}" dt="2024-11-04T15:06:56.190" v="8566" actId="1076"/>
          <ac:picMkLst>
            <pc:docMk/>
            <pc:sldMk cId="2709065035" sldId="312"/>
            <ac:picMk id="9" creationId="{446ED3A5-796C-0BDF-AAD4-3A7BD6708661}"/>
          </ac:picMkLst>
        </pc:picChg>
      </pc:sldChg>
      <pc:sldChg chg="modSp new mod ord">
        <pc:chgData name="弥 奥﨑" userId="e88f9fcf6ebc3107" providerId="LiveId" clId="{C7947E96-B0F5-40B3-8A7E-E7B52A126AD0}" dt="2024-10-25T02:45:23.554" v="7385" actId="20577"/>
        <pc:sldMkLst>
          <pc:docMk/>
          <pc:sldMk cId="3308539477" sldId="313"/>
        </pc:sldMkLst>
        <pc:spChg chg="mod">
          <ac:chgData name="弥 奥﨑" userId="e88f9fcf6ebc3107" providerId="LiveId" clId="{C7947E96-B0F5-40B3-8A7E-E7B52A126AD0}" dt="2024-10-25T02:45:04.486" v="7353" actId="20577"/>
          <ac:spMkLst>
            <pc:docMk/>
            <pc:sldMk cId="3308539477" sldId="313"/>
            <ac:spMk id="2" creationId="{5C1E6718-4556-1C56-2E11-0B9DD60B71FC}"/>
          </ac:spMkLst>
        </pc:spChg>
        <pc:spChg chg="mod">
          <ac:chgData name="弥 奥﨑" userId="e88f9fcf6ebc3107" providerId="LiveId" clId="{C7947E96-B0F5-40B3-8A7E-E7B52A126AD0}" dt="2024-10-25T02:45:23.554" v="7385" actId="20577"/>
          <ac:spMkLst>
            <pc:docMk/>
            <pc:sldMk cId="3308539477" sldId="313"/>
            <ac:spMk id="3" creationId="{D13F4499-63F2-4DCC-9CDE-343214175775}"/>
          </ac:spMkLst>
        </pc:spChg>
      </pc:sldChg>
      <pc:sldChg chg="addSp delSp modSp new del mod delAnim modAnim">
        <pc:chgData name="弥 奥﨑" userId="e88f9fcf6ebc3107" providerId="LiveId" clId="{C7947E96-B0F5-40B3-8A7E-E7B52A126AD0}" dt="2024-10-23T01:24:35.143" v="5292" actId="47"/>
        <pc:sldMkLst>
          <pc:docMk/>
          <pc:sldMk cId="1478560001" sldId="314"/>
        </pc:sldMkLst>
        <pc:picChg chg="add del mod">
          <ac:chgData name="弥 奥﨑" userId="e88f9fcf6ebc3107" providerId="LiveId" clId="{C7947E96-B0F5-40B3-8A7E-E7B52A126AD0}" dt="2024-10-22T11:32:27.925" v="5291" actId="478"/>
          <ac:picMkLst>
            <pc:docMk/>
            <pc:sldMk cId="1478560001" sldId="314"/>
            <ac:picMk id="2" creationId="{717B37DF-38BE-D5A1-A034-D808F3F9536B}"/>
          </ac:picMkLst>
        </pc:picChg>
      </pc:sldChg>
      <pc:sldChg chg="addSp modSp new mod ord">
        <pc:chgData name="弥 奥﨑" userId="e88f9fcf6ebc3107" providerId="LiveId" clId="{C7947E96-B0F5-40B3-8A7E-E7B52A126AD0}" dt="2024-10-22T10:26:35.859" v="5213" actId="1076"/>
        <pc:sldMkLst>
          <pc:docMk/>
          <pc:sldMk cId="2145743369" sldId="315"/>
        </pc:sldMkLst>
        <pc:spChg chg="add mod">
          <ac:chgData name="弥 奥﨑" userId="e88f9fcf6ebc3107" providerId="LiveId" clId="{C7947E96-B0F5-40B3-8A7E-E7B52A126AD0}" dt="2024-10-22T10:26:35.859" v="5213" actId="1076"/>
          <ac:spMkLst>
            <pc:docMk/>
            <pc:sldMk cId="2145743369" sldId="315"/>
            <ac:spMk id="2" creationId="{D474A51A-598D-EB57-7DB1-D10CB07A0087}"/>
          </ac:spMkLst>
        </pc:spChg>
      </pc:sldChg>
      <pc:sldChg chg="new del">
        <pc:chgData name="弥 奥﨑" userId="e88f9fcf6ebc3107" providerId="LiveId" clId="{C7947E96-B0F5-40B3-8A7E-E7B52A126AD0}" dt="2024-10-22T10:27:28.221" v="5215" actId="47"/>
        <pc:sldMkLst>
          <pc:docMk/>
          <pc:sldMk cId="1235036979" sldId="316"/>
        </pc:sldMkLst>
      </pc:sldChg>
      <pc:sldChg chg="addSp delSp modSp new mod ord modNotesTx">
        <pc:chgData name="弥 奥﨑" userId="e88f9fcf6ebc3107" providerId="LiveId" clId="{C7947E96-B0F5-40B3-8A7E-E7B52A126AD0}" dt="2024-11-04T15:11:03.919" v="8612" actId="1076"/>
        <pc:sldMkLst>
          <pc:docMk/>
          <pc:sldMk cId="3855580029" sldId="316"/>
        </pc:sldMkLst>
        <pc:spChg chg="add mod ord">
          <ac:chgData name="弥 奥﨑" userId="e88f9fcf6ebc3107" providerId="LiveId" clId="{C7947E96-B0F5-40B3-8A7E-E7B52A126AD0}" dt="2024-11-04T15:10:51.849" v="8607" actId="1076"/>
          <ac:spMkLst>
            <pc:docMk/>
            <pc:sldMk cId="3855580029" sldId="316"/>
            <ac:spMk id="6" creationId="{50F96DAE-1FDF-4CD0-CFB7-4F9EFAB52BFA}"/>
          </ac:spMkLst>
        </pc:spChg>
        <pc:spChg chg="add mod">
          <ac:chgData name="弥 奥﨑" userId="e88f9fcf6ebc3107" providerId="LiveId" clId="{C7947E96-B0F5-40B3-8A7E-E7B52A126AD0}" dt="2024-10-22T10:36:05.230" v="5267" actId="1076"/>
          <ac:spMkLst>
            <pc:docMk/>
            <pc:sldMk cId="3855580029" sldId="316"/>
            <ac:spMk id="7" creationId="{EA823410-C4A9-8C77-803D-163A1C69B8F3}"/>
          </ac:spMkLst>
        </pc:spChg>
        <pc:spChg chg="add mod">
          <ac:chgData name="弥 奥﨑" userId="e88f9fcf6ebc3107" providerId="LiveId" clId="{C7947E96-B0F5-40B3-8A7E-E7B52A126AD0}" dt="2024-11-04T15:11:03.919" v="8612" actId="1076"/>
          <ac:spMkLst>
            <pc:docMk/>
            <pc:sldMk cId="3855580029" sldId="316"/>
            <ac:spMk id="11" creationId="{0C6BDD50-1CC6-3D0B-CE7C-83689C979BE7}"/>
          </ac:spMkLst>
        </pc:spChg>
        <pc:picChg chg="add del mod modCrop">
          <ac:chgData name="弥 奥﨑" userId="e88f9fcf6ebc3107" providerId="LiveId" clId="{C7947E96-B0F5-40B3-8A7E-E7B52A126AD0}" dt="2024-10-23T01:26:13.634" v="5297" actId="478"/>
          <ac:picMkLst>
            <pc:docMk/>
            <pc:sldMk cId="3855580029" sldId="316"/>
            <ac:picMk id="3" creationId="{DB5543C8-7205-598D-7BF5-2CF528FCAB7D}"/>
          </ac:picMkLst>
        </pc:picChg>
        <pc:picChg chg="add mod modCrop">
          <ac:chgData name="弥 奥﨑" userId="e88f9fcf6ebc3107" providerId="LiveId" clId="{C7947E96-B0F5-40B3-8A7E-E7B52A126AD0}" dt="2024-11-04T15:09:57.764" v="8587" actId="14100"/>
          <ac:picMkLst>
            <pc:docMk/>
            <pc:sldMk cId="3855580029" sldId="316"/>
            <ac:picMk id="3" creationId="{F32667C9-A43D-4BC7-7D40-B8057FE5742A}"/>
          </ac:picMkLst>
        </pc:picChg>
        <pc:picChg chg="add mod modCrop">
          <ac:chgData name="弥 奥﨑" userId="e88f9fcf6ebc3107" providerId="LiveId" clId="{C7947E96-B0F5-40B3-8A7E-E7B52A126AD0}" dt="2024-10-23T01:26:23.734" v="5302" actId="14100"/>
          <ac:picMkLst>
            <pc:docMk/>
            <pc:sldMk cId="3855580029" sldId="316"/>
            <ac:picMk id="5" creationId="{BEB00CB9-98D7-A68A-8FC0-6DE267F99F2B}"/>
          </ac:picMkLst>
        </pc:picChg>
        <pc:picChg chg="add del mod modCrop">
          <ac:chgData name="弥 奥﨑" userId="e88f9fcf6ebc3107" providerId="LiveId" clId="{C7947E96-B0F5-40B3-8A7E-E7B52A126AD0}" dt="2024-11-04T15:09:41.764" v="8579" actId="478"/>
          <ac:picMkLst>
            <pc:docMk/>
            <pc:sldMk cId="3855580029" sldId="316"/>
            <ac:picMk id="9" creationId="{3987AFCA-62A4-B8AB-B7E8-C8DD388D7CFB}"/>
          </ac:picMkLst>
        </pc:picChg>
        <pc:cxnChg chg="add mod ord">
          <ac:chgData name="弥 奥﨑" userId="e88f9fcf6ebc3107" providerId="LiveId" clId="{C7947E96-B0F5-40B3-8A7E-E7B52A126AD0}" dt="2024-10-23T01:26:33.488" v="5305" actId="1076"/>
          <ac:cxnSpMkLst>
            <pc:docMk/>
            <pc:sldMk cId="3855580029" sldId="316"/>
            <ac:cxnSpMk id="4" creationId="{E5BDBA5A-5893-BA9F-1D8F-FC7B1A46A299}"/>
          </ac:cxnSpMkLst>
        </pc:cxnChg>
      </pc:sldChg>
      <pc:sldChg chg="addSp delSp modSp new del mod ord">
        <pc:chgData name="弥 奥﨑" userId="e88f9fcf6ebc3107" providerId="LiveId" clId="{C7947E96-B0F5-40B3-8A7E-E7B52A126AD0}" dt="2024-10-25T02:59:41.870" v="7466" actId="47"/>
        <pc:sldMkLst>
          <pc:docMk/>
          <pc:sldMk cId="1946292738" sldId="317"/>
        </pc:sldMkLst>
        <pc:spChg chg="add del mod">
          <ac:chgData name="弥 奥﨑" userId="e88f9fcf6ebc3107" providerId="LiveId" clId="{C7947E96-B0F5-40B3-8A7E-E7B52A126AD0}" dt="2024-10-24T10:52:46.066" v="5855"/>
          <ac:spMkLst>
            <pc:docMk/>
            <pc:sldMk cId="1946292738" sldId="317"/>
            <ac:spMk id="9" creationId="{C704898E-CFE8-FCC1-15CA-12803353DF90}"/>
          </ac:spMkLst>
        </pc:spChg>
        <pc:spChg chg="add del mod">
          <ac:chgData name="弥 奥﨑" userId="e88f9fcf6ebc3107" providerId="LiveId" clId="{C7947E96-B0F5-40B3-8A7E-E7B52A126AD0}" dt="2024-10-24T10:54:55.355" v="5858" actId="478"/>
          <ac:spMkLst>
            <pc:docMk/>
            <pc:sldMk cId="1946292738" sldId="317"/>
            <ac:spMk id="10" creationId="{68304264-560B-5E48-7124-B2826B72DD1C}"/>
          </ac:spMkLst>
        </pc:spChg>
        <pc:picChg chg="add mod modCrop">
          <ac:chgData name="弥 奥﨑" userId="e88f9fcf6ebc3107" providerId="LiveId" clId="{C7947E96-B0F5-40B3-8A7E-E7B52A126AD0}" dt="2024-10-23T01:45:33.602" v="5575" actId="1076"/>
          <ac:picMkLst>
            <pc:docMk/>
            <pc:sldMk cId="1946292738" sldId="317"/>
            <ac:picMk id="3" creationId="{114D6050-4CB7-E91E-6447-8D94FE9B57D4}"/>
          </ac:picMkLst>
        </pc:picChg>
        <pc:cxnChg chg="add mod">
          <ac:chgData name="弥 奥﨑" userId="e88f9fcf6ebc3107" providerId="LiveId" clId="{C7947E96-B0F5-40B3-8A7E-E7B52A126AD0}" dt="2024-10-23T01:45:49.075" v="5581" actId="14100"/>
          <ac:cxnSpMkLst>
            <pc:docMk/>
            <pc:sldMk cId="1946292738" sldId="317"/>
            <ac:cxnSpMk id="4" creationId="{B0FC7E7E-0466-A69C-1D8E-9FB29FEC5DB7}"/>
          </ac:cxnSpMkLst>
        </pc:cxnChg>
        <pc:cxnChg chg="add mod">
          <ac:chgData name="弥 奥﨑" userId="e88f9fcf6ebc3107" providerId="LiveId" clId="{C7947E96-B0F5-40B3-8A7E-E7B52A126AD0}" dt="2024-10-23T01:45:56.421" v="5583" actId="14100"/>
          <ac:cxnSpMkLst>
            <pc:docMk/>
            <pc:sldMk cId="1946292738" sldId="317"/>
            <ac:cxnSpMk id="5" creationId="{C40C640E-B6E7-CBD7-AEE0-38BC2ABBC18E}"/>
          </ac:cxnSpMkLst>
        </pc:cxnChg>
      </pc:sldChg>
      <pc:sldChg chg="addSp delSp modSp new mod delAnim modAnim">
        <pc:chgData name="弥 奥﨑" userId="e88f9fcf6ebc3107" providerId="LiveId" clId="{C7947E96-B0F5-40B3-8A7E-E7B52A126AD0}" dt="2024-11-04T15:13:59.258" v="8621" actId="1076"/>
        <pc:sldMkLst>
          <pc:docMk/>
          <pc:sldMk cId="768974949" sldId="318"/>
        </pc:sldMkLst>
        <pc:spChg chg="add mod ord">
          <ac:chgData name="弥 奥﨑" userId="e88f9fcf6ebc3107" providerId="LiveId" clId="{C7947E96-B0F5-40B3-8A7E-E7B52A126AD0}" dt="2024-11-04T15:13:59.258" v="8621" actId="1076"/>
          <ac:spMkLst>
            <pc:docMk/>
            <pc:sldMk cId="768974949" sldId="318"/>
            <ac:spMk id="3" creationId="{05AF7591-7DA9-2407-A86C-65C979394C2C}"/>
          </ac:spMkLst>
        </pc:spChg>
        <pc:picChg chg="add del mod">
          <ac:chgData name="弥 奥﨑" userId="e88f9fcf6ebc3107" providerId="LiveId" clId="{C7947E96-B0F5-40B3-8A7E-E7B52A126AD0}" dt="2024-11-04T15:11:37.373" v="8613" actId="478"/>
          <ac:picMkLst>
            <pc:docMk/>
            <pc:sldMk cId="768974949" sldId="318"/>
            <ac:picMk id="2" creationId="{E5FF58AB-3319-8877-5ED0-C70BA1FF5EA6}"/>
          </ac:picMkLst>
        </pc:picChg>
        <pc:picChg chg="add mod">
          <ac:chgData name="弥 奥﨑" userId="e88f9fcf6ebc3107" providerId="LiveId" clId="{C7947E96-B0F5-40B3-8A7E-E7B52A126AD0}" dt="2024-11-04T15:13:17.468" v="8619" actId="1076"/>
          <ac:picMkLst>
            <pc:docMk/>
            <pc:sldMk cId="768974949" sldId="318"/>
            <ac:picMk id="4" creationId="{0B266B4B-82E5-FF9E-7199-95BDE50760A9}"/>
          </ac:picMkLst>
        </pc:picChg>
      </pc:sldChg>
      <pc:sldChg chg="addSp delSp modSp new mod">
        <pc:chgData name="弥 奥﨑" userId="e88f9fcf6ebc3107" providerId="LiveId" clId="{C7947E96-B0F5-40B3-8A7E-E7B52A126AD0}" dt="2024-11-05T10:43:32.856" v="10008" actId="1076"/>
        <pc:sldMkLst>
          <pc:docMk/>
          <pc:sldMk cId="1426737138" sldId="319"/>
        </pc:sldMkLst>
        <pc:spChg chg="add mod">
          <ac:chgData name="弥 奥﨑" userId="e88f9fcf6ebc3107" providerId="LiveId" clId="{C7947E96-B0F5-40B3-8A7E-E7B52A126AD0}" dt="2024-11-04T17:11:18.264" v="8739" actId="1076"/>
          <ac:spMkLst>
            <pc:docMk/>
            <pc:sldMk cId="1426737138" sldId="319"/>
            <ac:spMk id="9" creationId="{1BFA00A9-58EA-4CA1-BE1F-E44DB57306DC}"/>
          </ac:spMkLst>
        </pc:spChg>
        <pc:picChg chg="add mod ord modCrop">
          <ac:chgData name="弥 奥﨑" userId="e88f9fcf6ebc3107" providerId="LiveId" clId="{C7947E96-B0F5-40B3-8A7E-E7B52A126AD0}" dt="2024-11-04T17:11:02.775" v="8731" actId="167"/>
          <ac:picMkLst>
            <pc:docMk/>
            <pc:sldMk cId="1426737138" sldId="319"/>
            <ac:picMk id="3" creationId="{072DF4FD-FA8F-B46D-533F-95B57D6BEB11}"/>
          </ac:picMkLst>
        </pc:picChg>
        <pc:picChg chg="add del mod modCrop">
          <ac:chgData name="弥 奥﨑" userId="e88f9fcf6ebc3107" providerId="LiveId" clId="{C7947E96-B0F5-40B3-8A7E-E7B52A126AD0}" dt="2024-10-24T11:09:28.490" v="5998" actId="478"/>
          <ac:picMkLst>
            <pc:docMk/>
            <pc:sldMk cId="1426737138" sldId="319"/>
            <ac:picMk id="3" creationId="{A5753349-C7C3-FF20-6014-8F1F01C794A1}"/>
          </ac:picMkLst>
        </pc:picChg>
        <pc:picChg chg="add mod ord modCrop">
          <ac:chgData name="弥 奥﨑" userId="e88f9fcf6ebc3107" providerId="LiveId" clId="{C7947E96-B0F5-40B3-8A7E-E7B52A126AD0}" dt="2024-11-04T17:11:28.750" v="8744" actId="14100"/>
          <ac:picMkLst>
            <pc:docMk/>
            <pc:sldMk cId="1426737138" sldId="319"/>
            <ac:picMk id="8" creationId="{002E5D03-E10B-D65C-0829-33F6229E8642}"/>
          </ac:picMkLst>
        </pc:picChg>
        <pc:picChg chg="add del mod ord modCrop">
          <ac:chgData name="弥 奥﨑" userId="e88f9fcf6ebc3107" providerId="LiveId" clId="{C7947E96-B0F5-40B3-8A7E-E7B52A126AD0}" dt="2024-11-04T17:10:01.390" v="8714" actId="478"/>
          <ac:picMkLst>
            <pc:docMk/>
            <pc:sldMk cId="1426737138" sldId="319"/>
            <ac:picMk id="10" creationId="{A72B8037-1B26-ED8E-739E-4F82569AC4F8}"/>
          </ac:picMkLst>
        </pc:picChg>
        <pc:cxnChg chg="add mod">
          <ac:chgData name="弥 奥﨑" userId="e88f9fcf6ebc3107" providerId="LiveId" clId="{C7947E96-B0F5-40B3-8A7E-E7B52A126AD0}" dt="2024-11-05T10:43:32.856" v="10008" actId="1076"/>
          <ac:cxnSpMkLst>
            <pc:docMk/>
            <pc:sldMk cId="1426737138" sldId="319"/>
            <ac:cxnSpMk id="2" creationId="{DBAF7708-4C97-BA4A-F545-C28017F583FC}"/>
          </ac:cxnSpMkLst>
        </pc:cxnChg>
        <pc:cxnChg chg="add mod">
          <ac:chgData name="弥 奥﨑" userId="e88f9fcf6ebc3107" providerId="LiveId" clId="{C7947E96-B0F5-40B3-8A7E-E7B52A126AD0}" dt="2024-11-04T17:11:32.010" v="8745" actId="1076"/>
          <ac:cxnSpMkLst>
            <pc:docMk/>
            <pc:sldMk cId="1426737138" sldId="319"/>
            <ac:cxnSpMk id="4" creationId="{FA35C353-7073-A88B-68BF-4C4979F494AA}"/>
          </ac:cxnSpMkLst>
        </pc:cxnChg>
        <pc:cxnChg chg="add mod">
          <ac:chgData name="弥 奥﨑" userId="e88f9fcf6ebc3107" providerId="LiveId" clId="{C7947E96-B0F5-40B3-8A7E-E7B52A126AD0}" dt="2024-11-04T17:11:10.640" v="8734" actId="1076"/>
          <ac:cxnSpMkLst>
            <pc:docMk/>
            <pc:sldMk cId="1426737138" sldId="319"/>
            <ac:cxnSpMk id="5" creationId="{44305E24-9879-B2C5-1677-A2FDA000DF13}"/>
          </ac:cxnSpMkLst>
        </pc:cxnChg>
        <pc:cxnChg chg="add mod">
          <ac:chgData name="弥 奥﨑" userId="e88f9fcf6ebc3107" providerId="LiveId" clId="{C7947E96-B0F5-40B3-8A7E-E7B52A126AD0}" dt="2024-11-04T17:11:58.592" v="8750" actId="14100"/>
          <ac:cxnSpMkLst>
            <pc:docMk/>
            <pc:sldMk cId="1426737138" sldId="319"/>
            <ac:cxnSpMk id="7" creationId="{33085957-C546-1703-C458-B7275AEB8637}"/>
          </ac:cxnSpMkLst>
        </pc:cxnChg>
        <pc:cxnChg chg="add mod">
          <ac:chgData name="弥 奥﨑" userId="e88f9fcf6ebc3107" providerId="LiveId" clId="{C7947E96-B0F5-40B3-8A7E-E7B52A126AD0}" dt="2024-11-04T17:11:38.705" v="8748" actId="1076"/>
          <ac:cxnSpMkLst>
            <pc:docMk/>
            <pc:sldMk cId="1426737138" sldId="319"/>
            <ac:cxnSpMk id="12" creationId="{45C1F1B2-6CA1-81DB-59CF-113A78B69909}"/>
          </ac:cxnSpMkLst>
        </pc:cxnChg>
        <pc:cxnChg chg="add mod">
          <ac:chgData name="弥 奥﨑" userId="e88f9fcf6ebc3107" providerId="LiveId" clId="{C7947E96-B0F5-40B3-8A7E-E7B52A126AD0}" dt="2024-11-04T17:11:34.380" v="8746" actId="1076"/>
          <ac:cxnSpMkLst>
            <pc:docMk/>
            <pc:sldMk cId="1426737138" sldId="319"/>
            <ac:cxnSpMk id="13" creationId="{5451F3EE-505F-BAC4-BE42-8223FD06C48B}"/>
          </ac:cxnSpMkLst>
        </pc:cxnChg>
        <pc:cxnChg chg="add mod">
          <ac:chgData name="弥 奥﨑" userId="e88f9fcf6ebc3107" providerId="LiveId" clId="{C7947E96-B0F5-40B3-8A7E-E7B52A126AD0}" dt="2024-11-04T17:12:17.930" v="8754" actId="14100"/>
          <ac:cxnSpMkLst>
            <pc:docMk/>
            <pc:sldMk cId="1426737138" sldId="319"/>
            <ac:cxnSpMk id="15" creationId="{FE0CAFF2-2A44-602E-E62B-E5BD7119BFF5}"/>
          </ac:cxnSpMkLst>
        </pc:cxnChg>
      </pc:sldChg>
      <pc:sldChg chg="addSp modSp new del mod">
        <pc:chgData name="弥 奥﨑" userId="e88f9fcf6ebc3107" providerId="LiveId" clId="{C7947E96-B0F5-40B3-8A7E-E7B52A126AD0}" dt="2024-10-24T11:00:41.313" v="5997" actId="47"/>
        <pc:sldMkLst>
          <pc:docMk/>
          <pc:sldMk cId="3476069632" sldId="320"/>
        </pc:sldMkLst>
        <pc:spChg chg="add mod">
          <ac:chgData name="弥 奥﨑" userId="e88f9fcf6ebc3107" providerId="LiveId" clId="{C7947E96-B0F5-40B3-8A7E-E7B52A126AD0}" dt="2024-10-23T02:09:10.362" v="5665"/>
          <ac:spMkLst>
            <pc:docMk/>
            <pc:sldMk cId="3476069632" sldId="320"/>
            <ac:spMk id="3" creationId="{2DD9C2F3-6570-BC57-24D3-4CDFD115CFFB}"/>
          </ac:spMkLst>
        </pc:spChg>
        <pc:picChg chg="add mod">
          <ac:chgData name="弥 奥﨑" userId="e88f9fcf6ebc3107" providerId="LiveId" clId="{C7947E96-B0F5-40B3-8A7E-E7B52A126AD0}" dt="2024-10-23T02:08:58.366" v="5664" actId="1076"/>
          <ac:picMkLst>
            <pc:docMk/>
            <pc:sldMk cId="3476069632" sldId="320"/>
            <ac:picMk id="5" creationId="{0F6A43FF-6924-187F-797A-112753830D43}"/>
          </ac:picMkLst>
        </pc:picChg>
      </pc:sldChg>
      <pc:sldChg chg="addSp modSp new mod modNotesTx">
        <pc:chgData name="弥 奥﨑" userId="e88f9fcf6ebc3107" providerId="LiveId" clId="{C7947E96-B0F5-40B3-8A7E-E7B52A126AD0}" dt="2024-10-25T05:34:28.646" v="7656" actId="1076"/>
        <pc:sldMkLst>
          <pc:docMk/>
          <pc:sldMk cId="246201080" sldId="321"/>
        </pc:sldMkLst>
        <pc:spChg chg="add mod">
          <ac:chgData name="弥 奥﨑" userId="e88f9fcf6ebc3107" providerId="LiveId" clId="{C7947E96-B0F5-40B3-8A7E-E7B52A126AD0}" dt="2024-10-24T10:55:12.886" v="5914" actId="1076"/>
          <ac:spMkLst>
            <pc:docMk/>
            <pc:sldMk cId="246201080" sldId="321"/>
            <ac:spMk id="2" creationId="{C4F7DC40-AA90-77E4-4224-140B54D9ECB5}"/>
          </ac:spMkLst>
        </pc:spChg>
        <pc:picChg chg="add mod">
          <ac:chgData name="弥 奥﨑" userId="e88f9fcf6ebc3107" providerId="LiveId" clId="{C7947E96-B0F5-40B3-8A7E-E7B52A126AD0}" dt="2024-10-24T10:55:18.420" v="5917" actId="1076"/>
          <ac:picMkLst>
            <pc:docMk/>
            <pc:sldMk cId="246201080" sldId="321"/>
            <ac:picMk id="4" creationId="{53F9ECDA-3B5B-451E-A18C-1DF761FB26F6}"/>
          </ac:picMkLst>
        </pc:picChg>
        <pc:cxnChg chg="add mod">
          <ac:chgData name="弥 奥﨑" userId="e88f9fcf6ebc3107" providerId="LiveId" clId="{C7947E96-B0F5-40B3-8A7E-E7B52A126AD0}" dt="2024-10-25T05:34:28.646" v="7656" actId="1076"/>
          <ac:cxnSpMkLst>
            <pc:docMk/>
            <pc:sldMk cId="246201080" sldId="321"/>
            <ac:cxnSpMk id="5" creationId="{DD0453D9-E2D4-8C79-071D-EDD75178927F}"/>
          </ac:cxnSpMkLst>
        </pc:cxnChg>
        <pc:cxnChg chg="add mod">
          <ac:chgData name="弥 奥﨑" userId="e88f9fcf6ebc3107" providerId="LiveId" clId="{C7947E96-B0F5-40B3-8A7E-E7B52A126AD0}" dt="2024-10-24T10:55:45.505" v="5925" actId="14100"/>
          <ac:cxnSpMkLst>
            <pc:docMk/>
            <pc:sldMk cId="246201080" sldId="321"/>
            <ac:cxnSpMk id="7" creationId="{0C65DC2B-26F9-3244-E784-111FA9CA5527}"/>
          </ac:cxnSpMkLst>
        </pc:cxnChg>
        <pc:cxnChg chg="add mod">
          <ac:chgData name="弥 奥﨑" userId="e88f9fcf6ebc3107" providerId="LiveId" clId="{C7947E96-B0F5-40B3-8A7E-E7B52A126AD0}" dt="2024-10-24T10:56:03.796" v="5930" actId="1076"/>
          <ac:cxnSpMkLst>
            <pc:docMk/>
            <pc:sldMk cId="246201080" sldId="321"/>
            <ac:cxnSpMk id="8" creationId="{E4928333-10AD-742E-20B0-99F3224DF22A}"/>
          </ac:cxnSpMkLst>
        </pc:cxnChg>
      </pc:sldChg>
      <pc:sldChg chg="addSp modSp new mod modNotesTx">
        <pc:chgData name="弥 奥﨑" userId="e88f9fcf6ebc3107" providerId="LiveId" clId="{C7947E96-B0F5-40B3-8A7E-E7B52A126AD0}" dt="2024-10-25T03:00:21.485" v="7484" actId="20577"/>
        <pc:sldMkLst>
          <pc:docMk/>
          <pc:sldMk cId="1762554719" sldId="322"/>
        </pc:sldMkLst>
        <pc:spChg chg="mod">
          <ac:chgData name="弥 奥﨑" userId="e88f9fcf6ebc3107" providerId="LiveId" clId="{C7947E96-B0F5-40B3-8A7E-E7B52A126AD0}" dt="2024-10-24T10:57:41.129" v="5954" actId="20577"/>
          <ac:spMkLst>
            <pc:docMk/>
            <pc:sldMk cId="1762554719" sldId="322"/>
            <ac:spMk id="2" creationId="{AD6CC99C-20C6-396E-E3CF-059D1E477B3C}"/>
          </ac:spMkLst>
        </pc:spChg>
        <pc:spChg chg="add mod">
          <ac:chgData name="弥 奥﨑" userId="e88f9fcf6ebc3107" providerId="LiveId" clId="{C7947E96-B0F5-40B3-8A7E-E7B52A126AD0}" dt="2024-10-24T11:00:30.116" v="5993" actId="14100"/>
          <ac:spMkLst>
            <pc:docMk/>
            <pc:sldMk cId="1762554719" sldId="322"/>
            <ac:spMk id="5" creationId="{D7C65B51-C687-4541-C482-8B5705AFC9F3}"/>
          </ac:spMkLst>
        </pc:spChg>
        <pc:picChg chg="add mod">
          <ac:chgData name="弥 奥﨑" userId="e88f9fcf6ebc3107" providerId="LiveId" clId="{C7947E96-B0F5-40B3-8A7E-E7B52A126AD0}" dt="2024-10-24T10:59:54.095" v="5957" actId="1076"/>
          <ac:picMkLst>
            <pc:docMk/>
            <pc:sldMk cId="1762554719" sldId="322"/>
            <ac:picMk id="4" creationId="{91F56F92-8D4C-C2D1-1733-7335CE206495}"/>
          </ac:picMkLst>
        </pc:picChg>
      </pc:sldChg>
      <pc:sldChg chg="addSp modSp new mod">
        <pc:chgData name="弥 奥﨑" userId="e88f9fcf6ebc3107" providerId="LiveId" clId="{C7947E96-B0F5-40B3-8A7E-E7B52A126AD0}" dt="2024-10-24T14:06:52.260" v="6391" actId="1076"/>
        <pc:sldMkLst>
          <pc:docMk/>
          <pc:sldMk cId="480652494" sldId="323"/>
        </pc:sldMkLst>
        <pc:spChg chg="add mod">
          <ac:chgData name="弥 奥﨑" userId="e88f9fcf6ebc3107" providerId="LiveId" clId="{C7947E96-B0F5-40B3-8A7E-E7B52A126AD0}" dt="2024-10-24T14:06:52.260" v="6391" actId="1076"/>
          <ac:spMkLst>
            <pc:docMk/>
            <pc:sldMk cId="480652494" sldId="323"/>
            <ac:spMk id="3" creationId="{9B81E685-7496-C5C9-8310-AFF95672C61B}"/>
          </ac:spMkLst>
        </pc:spChg>
      </pc:sldChg>
      <pc:sldChg chg="new del">
        <pc:chgData name="弥 奥﨑" userId="e88f9fcf6ebc3107" providerId="LiveId" clId="{C7947E96-B0F5-40B3-8A7E-E7B52A126AD0}" dt="2024-10-24T11:00:35.609" v="5995" actId="47"/>
        <pc:sldMkLst>
          <pc:docMk/>
          <pc:sldMk cId="3613455335" sldId="323"/>
        </pc:sldMkLst>
      </pc:sldChg>
      <pc:sldChg chg="addSp modSp new mod">
        <pc:chgData name="弥 奥﨑" userId="e88f9fcf6ebc3107" providerId="LiveId" clId="{C7947E96-B0F5-40B3-8A7E-E7B52A126AD0}" dt="2024-11-04T17:06:12.008" v="8713" actId="1076"/>
        <pc:sldMkLst>
          <pc:docMk/>
          <pc:sldMk cId="3334982352" sldId="324"/>
        </pc:sldMkLst>
        <pc:spChg chg="mod">
          <ac:chgData name="弥 奥﨑" userId="e88f9fcf6ebc3107" providerId="LiveId" clId="{C7947E96-B0F5-40B3-8A7E-E7B52A126AD0}" dt="2024-10-25T02:59:57.405" v="7482" actId="20577"/>
          <ac:spMkLst>
            <pc:docMk/>
            <pc:sldMk cId="3334982352" sldId="324"/>
            <ac:spMk id="2" creationId="{A664D68B-59E0-C15F-1CD8-1B02AA5B82CD}"/>
          </ac:spMkLst>
        </pc:spChg>
        <pc:spChg chg="add mod">
          <ac:chgData name="弥 奥﨑" userId="e88f9fcf6ebc3107" providerId="LiveId" clId="{C7947E96-B0F5-40B3-8A7E-E7B52A126AD0}" dt="2024-11-04T17:04:55.051" v="8672" actId="1076"/>
          <ac:spMkLst>
            <pc:docMk/>
            <pc:sldMk cId="3334982352" sldId="324"/>
            <ac:spMk id="6" creationId="{95112F76-1D9C-F1FF-DF20-916FF994B4CC}"/>
          </ac:spMkLst>
        </pc:spChg>
        <pc:spChg chg="add mod">
          <ac:chgData name="弥 奥﨑" userId="e88f9fcf6ebc3107" providerId="LiveId" clId="{C7947E96-B0F5-40B3-8A7E-E7B52A126AD0}" dt="2024-11-04T17:06:06.841" v="8711" actId="1076"/>
          <ac:spMkLst>
            <pc:docMk/>
            <pc:sldMk cId="3334982352" sldId="324"/>
            <ac:spMk id="9" creationId="{F5DB7C4D-7EB4-1FA0-1EC6-F36C736572C4}"/>
          </ac:spMkLst>
        </pc:spChg>
        <pc:picChg chg="add mod">
          <ac:chgData name="弥 奥﨑" userId="e88f9fcf6ebc3107" providerId="LiveId" clId="{C7947E96-B0F5-40B3-8A7E-E7B52A126AD0}" dt="2024-11-04T17:04:50.551" v="8670" actId="1076"/>
          <ac:picMkLst>
            <pc:docMk/>
            <pc:sldMk cId="3334982352" sldId="324"/>
            <ac:picMk id="3" creationId="{F0107C48-D63E-7754-DE70-5C1D2C925AD0}"/>
          </ac:picMkLst>
        </pc:picChg>
        <pc:picChg chg="add mod modCrop">
          <ac:chgData name="弥 奥﨑" userId="e88f9fcf6ebc3107" providerId="LiveId" clId="{C7947E96-B0F5-40B3-8A7E-E7B52A126AD0}" dt="2024-11-04T17:05:18.814" v="8678" actId="1076"/>
          <ac:picMkLst>
            <pc:docMk/>
            <pc:sldMk cId="3334982352" sldId="324"/>
            <ac:picMk id="8" creationId="{50A9F596-B56D-B3CD-927B-5D34565FBAD1}"/>
          </ac:picMkLst>
        </pc:picChg>
        <pc:cxnChg chg="add mod">
          <ac:chgData name="弥 奥﨑" userId="e88f9fcf6ebc3107" providerId="LiveId" clId="{C7947E96-B0F5-40B3-8A7E-E7B52A126AD0}" dt="2024-11-04T17:04:50.551" v="8670" actId="1076"/>
          <ac:cxnSpMkLst>
            <pc:docMk/>
            <pc:sldMk cId="3334982352" sldId="324"/>
            <ac:cxnSpMk id="4" creationId="{8E69198D-A54B-D02D-57C9-6AF19F511116}"/>
          </ac:cxnSpMkLst>
        </pc:cxnChg>
        <pc:cxnChg chg="add mod">
          <ac:chgData name="弥 奥﨑" userId="e88f9fcf6ebc3107" providerId="LiveId" clId="{C7947E96-B0F5-40B3-8A7E-E7B52A126AD0}" dt="2024-11-04T17:04:50.551" v="8670" actId="1076"/>
          <ac:cxnSpMkLst>
            <pc:docMk/>
            <pc:sldMk cId="3334982352" sldId="324"/>
            <ac:cxnSpMk id="5" creationId="{39F69E4C-1AF2-37DC-A7F3-CD1338057B5B}"/>
          </ac:cxnSpMkLst>
        </pc:cxnChg>
        <pc:cxnChg chg="add mod">
          <ac:chgData name="弥 奥﨑" userId="e88f9fcf6ebc3107" providerId="LiveId" clId="{C7947E96-B0F5-40B3-8A7E-E7B52A126AD0}" dt="2024-11-04T17:06:12.008" v="8713" actId="1076"/>
          <ac:cxnSpMkLst>
            <pc:docMk/>
            <pc:sldMk cId="3334982352" sldId="324"/>
            <ac:cxnSpMk id="10" creationId="{EF3A1510-F105-4B0F-63CB-2917AF44C83B}"/>
          </ac:cxnSpMkLst>
        </pc:cxnChg>
      </pc:sldChg>
      <pc:sldChg chg="addSp delSp modSp new mod">
        <pc:chgData name="弥 奥﨑" userId="e88f9fcf6ebc3107" providerId="LiveId" clId="{C7947E96-B0F5-40B3-8A7E-E7B52A126AD0}" dt="2024-10-25T02:57:10.198" v="7422" actId="1076"/>
        <pc:sldMkLst>
          <pc:docMk/>
          <pc:sldMk cId="534637820" sldId="325"/>
        </pc:sldMkLst>
        <pc:spChg chg="add mod">
          <ac:chgData name="弥 奥﨑" userId="e88f9fcf6ebc3107" providerId="LiveId" clId="{C7947E96-B0F5-40B3-8A7E-E7B52A126AD0}" dt="2024-10-25T02:56:54.557" v="7417" actId="14100"/>
          <ac:spMkLst>
            <pc:docMk/>
            <pc:sldMk cId="534637820" sldId="325"/>
            <ac:spMk id="2" creationId="{3DA91DD8-0F77-0AA6-828B-4DF66CD8D429}"/>
          </ac:spMkLst>
        </pc:spChg>
        <pc:spChg chg="add del mod">
          <ac:chgData name="弥 奥﨑" userId="e88f9fcf6ebc3107" providerId="LiveId" clId="{C7947E96-B0F5-40B3-8A7E-E7B52A126AD0}" dt="2024-10-24T11:20:37.152" v="6089"/>
          <ac:spMkLst>
            <pc:docMk/>
            <pc:sldMk cId="534637820" sldId="325"/>
            <ac:spMk id="5" creationId="{E90F8C00-CA84-316C-4DE1-235E7E0D6ABC}"/>
          </ac:spMkLst>
        </pc:spChg>
        <pc:spChg chg="add mod">
          <ac:chgData name="弥 奥﨑" userId="e88f9fcf6ebc3107" providerId="LiveId" clId="{C7947E96-B0F5-40B3-8A7E-E7B52A126AD0}" dt="2024-10-25T02:57:10.198" v="7422" actId="1076"/>
          <ac:spMkLst>
            <pc:docMk/>
            <pc:sldMk cId="534637820" sldId="325"/>
            <ac:spMk id="6" creationId="{8AC190AA-C85B-E572-0ED8-6024E51C3912}"/>
          </ac:spMkLst>
        </pc:spChg>
        <pc:picChg chg="add mod modCrop">
          <ac:chgData name="弥 奥﨑" userId="e88f9fcf6ebc3107" providerId="LiveId" clId="{C7947E96-B0F5-40B3-8A7E-E7B52A126AD0}" dt="2024-10-24T11:20:16.535" v="6086" actId="1076"/>
          <ac:picMkLst>
            <pc:docMk/>
            <pc:sldMk cId="534637820" sldId="325"/>
            <ac:picMk id="4" creationId="{D72B1958-A70B-1E3E-A846-E32D68AC2C34}"/>
          </ac:picMkLst>
        </pc:picChg>
      </pc:sldChg>
      <pc:sldChg chg="addSp delSp modSp new mod">
        <pc:chgData name="弥 奥﨑" userId="e88f9fcf6ebc3107" providerId="LiveId" clId="{C7947E96-B0F5-40B3-8A7E-E7B52A126AD0}" dt="2024-11-04T16:10:09.658" v="8638" actId="14100"/>
        <pc:sldMkLst>
          <pc:docMk/>
          <pc:sldMk cId="690033024" sldId="326"/>
        </pc:sldMkLst>
        <pc:spChg chg="add mod">
          <ac:chgData name="弥 奥﨑" userId="e88f9fcf6ebc3107" providerId="LiveId" clId="{C7947E96-B0F5-40B3-8A7E-E7B52A126AD0}" dt="2024-11-04T16:10:06.425" v="8637" actId="1076"/>
          <ac:spMkLst>
            <pc:docMk/>
            <pc:sldMk cId="690033024" sldId="326"/>
            <ac:spMk id="4" creationId="{7E780014-B453-776D-4AD1-E73EF1EEA887}"/>
          </ac:spMkLst>
        </pc:spChg>
        <pc:spChg chg="add mod">
          <ac:chgData name="弥 奥﨑" userId="e88f9fcf6ebc3107" providerId="LiveId" clId="{C7947E96-B0F5-40B3-8A7E-E7B52A126AD0}" dt="2024-10-24T11:49:31.900" v="6304"/>
          <ac:spMkLst>
            <pc:docMk/>
            <pc:sldMk cId="690033024" sldId="326"/>
            <ac:spMk id="12" creationId="{0B5E7FFB-5EC8-028D-10FD-85EDF1FEF82D}"/>
          </ac:spMkLst>
        </pc:spChg>
        <pc:picChg chg="add del mod modCrop">
          <ac:chgData name="弥 奥﨑" userId="e88f9fcf6ebc3107" providerId="LiveId" clId="{C7947E96-B0F5-40B3-8A7E-E7B52A126AD0}" dt="2024-11-04T16:09:34.105" v="8626" actId="478"/>
          <ac:picMkLst>
            <pc:docMk/>
            <pc:sldMk cId="690033024" sldId="326"/>
            <ac:picMk id="3" creationId="{F93A1FB9-B5BB-B912-F31D-87B4881ABFED}"/>
          </ac:picMkLst>
        </pc:picChg>
        <pc:picChg chg="add mod ord modCrop">
          <ac:chgData name="弥 奥﨑" userId="e88f9fcf6ebc3107" providerId="LiveId" clId="{C7947E96-B0F5-40B3-8A7E-E7B52A126AD0}" dt="2024-11-04T16:10:03.205" v="8636" actId="1076"/>
          <ac:picMkLst>
            <pc:docMk/>
            <pc:sldMk cId="690033024" sldId="326"/>
            <ac:picMk id="5" creationId="{BD434C90-D4F7-A63F-F9EC-97875CFB575F}"/>
          </ac:picMkLst>
        </pc:picChg>
        <pc:cxnChg chg="add mod">
          <ac:chgData name="弥 奥﨑" userId="e88f9fcf6ebc3107" providerId="LiveId" clId="{C7947E96-B0F5-40B3-8A7E-E7B52A126AD0}" dt="2024-11-04T16:10:09.658" v="8638" actId="14100"/>
          <ac:cxnSpMkLst>
            <pc:docMk/>
            <pc:sldMk cId="690033024" sldId="326"/>
            <ac:cxnSpMk id="6" creationId="{02347394-62AC-1F56-7986-37C02A3CCFA3}"/>
          </ac:cxnSpMkLst>
        </pc:cxnChg>
        <pc:cxnChg chg="add mod">
          <ac:chgData name="弥 奥﨑" userId="e88f9fcf6ebc3107" providerId="LiveId" clId="{C7947E96-B0F5-40B3-8A7E-E7B52A126AD0}" dt="2024-11-04T16:10:00.765" v="8634" actId="1076"/>
          <ac:cxnSpMkLst>
            <pc:docMk/>
            <pc:sldMk cId="690033024" sldId="326"/>
            <ac:cxnSpMk id="9" creationId="{EE8603F3-D19A-03C6-5A92-BA03A2BA1A4E}"/>
          </ac:cxnSpMkLst>
        </pc:cxnChg>
      </pc:sldChg>
      <pc:sldChg chg="addSp modSp new del mod">
        <pc:chgData name="弥 奥﨑" userId="e88f9fcf6ebc3107" providerId="LiveId" clId="{C7947E96-B0F5-40B3-8A7E-E7B52A126AD0}" dt="2024-10-24T11:40:34.358" v="6236" actId="47"/>
        <pc:sldMkLst>
          <pc:docMk/>
          <pc:sldMk cId="914601377" sldId="327"/>
        </pc:sldMkLst>
        <pc:spChg chg="add mod">
          <ac:chgData name="弥 奥﨑" userId="e88f9fcf6ebc3107" providerId="LiveId" clId="{C7947E96-B0F5-40B3-8A7E-E7B52A126AD0}" dt="2024-10-24T11:33:05.536" v="6188" actId="1076"/>
          <ac:spMkLst>
            <pc:docMk/>
            <pc:sldMk cId="914601377" sldId="327"/>
            <ac:spMk id="4" creationId="{BC7D3A6B-8559-7B6B-CA2E-F2FC53B07239}"/>
          </ac:spMkLst>
        </pc:spChg>
        <pc:spChg chg="add mod">
          <ac:chgData name="弥 奥﨑" userId="e88f9fcf6ebc3107" providerId="LiveId" clId="{C7947E96-B0F5-40B3-8A7E-E7B52A126AD0}" dt="2024-10-24T11:34:55.377" v="6201" actId="1076"/>
          <ac:spMkLst>
            <pc:docMk/>
            <pc:sldMk cId="914601377" sldId="327"/>
            <ac:spMk id="7" creationId="{3D332466-301B-9D0E-5DC6-B677C184935E}"/>
          </ac:spMkLst>
        </pc:spChg>
        <pc:grpChg chg="mod">
          <ac:chgData name="弥 奥﨑" userId="e88f9fcf6ebc3107" providerId="LiveId" clId="{C7947E96-B0F5-40B3-8A7E-E7B52A126AD0}" dt="2024-10-24T11:35:14.374" v="6205"/>
          <ac:grpSpMkLst>
            <pc:docMk/>
            <pc:sldMk cId="914601377" sldId="327"/>
            <ac:grpSpMk id="13" creationId="{3362051A-07BB-973B-7AB5-7FBEE0C11394}"/>
          </ac:grpSpMkLst>
        </pc:grpChg>
        <pc:picChg chg="add mod modCrop">
          <ac:chgData name="弥 奥﨑" userId="e88f9fcf6ebc3107" providerId="LiveId" clId="{C7947E96-B0F5-40B3-8A7E-E7B52A126AD0}" dt="2024-10-24T11:32:45.713" v="6185" actId="1076"/>
          <ac:picMkLst>
            <pc:docMk/>
            <pc:sldMk cId="914601377" sldId="327"/>
            <ac:picMk id="3" creationId="{5C4F1448-196C-65B6-1199-A630388C8F74}"/>
          </ac:picMkLst>
        </pc:picChg>
        <pc:picChg chg="add mod">
          <ac:chgData name="弥 奥﨑" userId="e88f9fcf6ebc3107" providerId="LiveId" clId="{C7947E96-B0F5-40B3-8A7E-E7B52A126AD0}" dt="2024-10-24T11:34:52.371" v="6200" actId="1076"/>
          <ac:picMkLst>
            <pc:docMk/>
            <pc:sldMk cId="914601377" sldId="327"/>
            <ac:picMk id="9" creationId="{2CA99471-B5F2-68B2-7AD6-C6DE828C0FEF}"/>
          </ac:picMkLst>
        </pc:picChg>
        <pc:inkChg chg="add mod">
          <ac:chgData name="弥 奥﨑" userId="e88f9fcf6ebc3107" providerId="LiveId" clId="{C7947E96-B0F5-40B3-8A7E-E7B52A126AD0}" dt="2024-10-24T11:35:14.374" v="6205"/>
          <ac:inkMkLst>
            <pc:docMk/>
            <pc:sldMk cId="914601377" sldId="327"/>
            <ac:inkMk id="10" creationId="{1888122B-9CAC-F077-6A80-54F5C67F222D}"/>
          </ac:inkMkLst>
        </pc:inkChg>
        <pc:inkChg chg="add mod">
          <ac:chgData name="弥 奥﨑" userId="e88f9fcf6ebc3107" providerId="LiveId" clId="{C7947E96-B0F5-40B3-8A7E-E7B52A126AD0}" dt="2024-10-24T11:35:14.374" v="6205"/>
          <ac:inkMkLst>
            <pc:docMk/>
            <pc:sldMk cId="914601377" sldId="327"/>
            <ac:inkMk id="11" creationId="{E3BEC73E-9B52-99BD-4191-5C833BD36EA1}"/>
          </ac:inkMkLst>
        </pc:inkChg>
        <pc:inkChg chg="add mod">
          <ac:chgData name="弥 奥﨑" userId="e88f9fcf6ebc3107" providerId="LiveId" clId="{C7947E96-B0F5-40B3-8A7E-E7B52A126AD0}" dt="2024-10-24T11:35:14.374" v="6205"/>
          <ac:inkMkLst>
            <pc:docMk/>
            <pc:sldMk cId="914601377" sldId="327"/>
            <ac:inkMk id="12" creationId="{06E50266-46B3-E1AA-7A66-16FBF5E89B48}"/>
          </ac:inkMkLst>
        </pc:inkChg>
        <pc:cxnChg chg="add mod">
          <ac:chgData name="弥 奥﨑" userId="e88f9fcf6ebc3107" providerId="LiveId" clId="{C7947E96-B0F5-40B3-8A7E-E7B52A126AD0}" dt="2024-10-24T11:33:18.736" v="6191" actId="14100"/>
          <ac:cxnSpMkLst>
            <pc:docMk/>
            <pc:sldMk cId="914601377" sldId="327"/>
            <ac:cxnSpMk id="5" creationId="{28D8BC95-78F0-BC99-CD1A-907B1D7725D5}"/>
          </ac:cxnSpMkLst>
        </pc:cxnChg>
      </pc:sldChg>
      <pc:sldChg chg="addSp delSp modSp new mod">
        <pc:chgData name="弥 奥﨑" userId="e88f9fcf6ebc3107" providerId="LiveId" clId="{C7947E96-B0F5-40B3-8A7E-E7B52A126AD0}" dt="2024-10-24T11:40:19.383" v="6235" actId="1076"/>
        <pc:sldMkLst>
          <pc:docMk/>
          <pc:sldMk cId="1946745351" sldId="328"/>
        </pc:sldMkLst>
        <pc:spChg chg="add del">
          <ac:chgData name="弥 奥﨑" userId="e88f9fcf6ebc3107" providerId="LiveId" clId="{C7947E96-B0F5-40B3-8A7E-E7B52A126AD0}" dt="2024-10-24T11:39:57.088" v="6229" actId="22"/>
          <ac:spMkLst>
            <pc:docMk/>
            <pc:sldMk cId="1946745351" sldId="328"/>
            <ac:spMk id="3" creationId="{42E2400A-CF90-B117-EC81-1CB4026321CA}"/>
          </ac:spMkLst>
        </pc:spChg>
        <pc:spChg chg="add mod">
          <ac:chgData name="弥 奥﨑" userId="e88f9fcf6ebc3107" providerId="LiveId" clId="{C7947E96-B0F5-40B3-8A7E-E7B52A126AD0}" dt="2024-10-24T11:40:19.383" v="6235" actId="1076"/>
          <ac:spMkLst>
            <pc:docMk/>
            <pc:sldMk cId="1946745351" sldId="328"/>
            <ac:spMk id="5" creationId="{CE4EA403-EDB1-A152-2B34-4EA418D851E6}"/>
          </ac:spMkLst>
        </pc:spChg>
      </pc:sldChg>
      <pc:sldChg chg="addSp delSp modSp new mod">
        <pc:chgData name="弥 奥﨑" userId="e88f9fcf6ebc3107" providerId="LiveId" clId="{C7947E96-B0F5-40B3-8A7E-E7B52A126AD0}" dt="2024-11-04T16:27:44.471" v="8650" actId="1076"/>
        <pc:sldMkLst>
          <pc:docMk/>
          <pc:sldMk cId="856585945" sldId="329"/>
        </pc:sldMkLst>
        <pc:spChg chg="add mod">
          <ac:chgData name="弥 奥﨑" userId="e88f9fcf6ebc3107" providerId="LiveId" clId="{C7947E96-B0F5-40B3-8A7E-E7B52A126AD0}" dt="2024-11-04T16:27:41.375" v="8649" actId="1076"/>
          <ac:spMkLst>
            <pc:docMk/>
            <pc:sldMk cId="856585945" sldId="329"/>
            <ac:spMk id="4" creationId="{6672C5FB-F481-1DCB-6DF7-83231CB3C3D1}"/>
          </ac:spMkLst>
        </pc:spChg>
        <pc:spChg chg="add mod">
          <ac:chgData name="弥 奥﨑" userId="e88f9fcf6ebc3107" providerId="LiveId" clId="{C7947E96-B0F5-40B3-8A7E-E7B52A126AD0}" dt="2024-11-04T16:27:44.471" v="8650" actId="1076"/>
          <ac:spMkLst>
            <pc:docMk/>
            <pc:sldMk cId="856585945" sldId="329"/>
            <ac:spMk id="6" creationId="{550D06C2-2543-9B75-3B51-40D0F4C6C1E8}"/>
          </ac:spMkLst>
        </pc:spChg>
        <pc:picChg chg="add del mod">
          <ac:chgData name="弥 奥﨑" userId="e88f9fcf6ebc3107" providerId="LiveId" clId="{C7947E96-B0F5-40B3-8A7E-E7B52A126AD0}" dt="2024-11-04T16:27:26.001" v="8645" actId="478"/>
          <ac:picMkLst>
            <pc:docMk/>
            <pc:sldMk cId="856585945" sldId="329"/>
            <ac:picMk id="3" creationId="{5539B1F5-71F7-6456-328F-F3E4ABF93C3F}"/>
          </ac:picMkLst>
        </pc:picChg>
        <pc:picChg chg="add mod ord modCrop">
          <ac:chgData name="弥 奥﨑" userId="e88f9fcf6ebc3107" providerId="LiveId" clId="{C7947E96-B0F5-40B3-8A7E-E7B52A126AD0}" dt="2024-11-04T16:27:37.391" v="8648" actId="1076"/>
          <ac:picMkLst>
            <pc:docMk/>
            <pc:sldMk cId="856585945" sldId="329"/>
            <ac:picMk id="5" creationId="{2D2D6FEC-F8E8-D34E-D273-5C7710FA675C}"/>
          </ac:picMkLst>
        </pc:picChg>
        <pc:cxnChg chg="add del mod">
          <ac:chgData name="弥 奥﨑" userId="e88f9fcf6ebc3107" providerId="LiveId" clId="{C7947E96-B0F5-40B3-8A7E-E7B52A126AD0}" dt="2024-10-24T11:45:58.448" v="6251" actId="478"/>
          <ac:cxnSpMkLst>
            <pc:docMk/>
            <pc:sldMk cId="856585945" sldId="329"/>
            <ac:cxnSpMk id="5" creationId="{AD833657-6EE7-A361-E0B8-AE430EAB96CC}"/>
          </ac:cxnSpMkLst>
        </pc:cxnChg>
      </pc:sldChg>
      <pc:sldChg chg="new del">
        <pc:chgData name="弥 奥﨑" userId="e88f9fcf6ebc3107" providerId="LiveId" clId="{C7947E96-B0F5-40B3-8A7E-E7B52A126AD0}" dt="2024-10-24T11:43:14.771" v="6240" actId="47"/>
        <pc:sldMkLst>
          <pc:docMk/>
          <pc:sldMk cId="2245029640" sldId="329"/>
        </pc:sldMkLst>
      </pc:sldChg>
      <pc:sldChg chg="addSp modSp new mod">
        <pc:chgData name="弥 奥﨑" userId="e88f9fcf6ebc3107" providerId="LiveId" clId="{C7947E96-B0F5-40B3-8A7E-E7B52A126AD0}" dt="2024-10-24T11:48:12.700" v="6293" actId="1076"/>
        <pc:sldMkLst>
          <pc:docMk/>
          <pc:sldMk cId="2526737735" sldId="330"/>
        </pc:sldMkLst>
        <pc:spChg chg="add mod">
          <ac:chgData name="弥 奥﨑" userId="e88f9fcf6ebc3107" providerId="LiveId" clId="{C7947E96-B0F5-40B3-8A7E-E7B52A126AD0}" dt="2024-10-24T11:48:12.700" v="6293" actId="1076"/>
          <ac:spMkLst>
            <pc:docMk/>
            <pc:sldMk cId="2526737735" sldId="330"/>
            <ac:spMk id="3" creationId="{B6B622D2-A543-C9FF-4379-E758CB7A161A}"/>
          </ac:spMkLst>
        </pc:spChg>
      </pc:sldChg>
      <pc:sldChg chg="addSp delSp modSp new add del mod">
        <pc:chgData name="弥 奥﨑" userId="e88f9fcf6ebc3107" providerId="LiveId" clId="{C7947E96-B0F5-40B3-8A7E-E7B52A126AD0}" dt="2024-11-04T16:28:55.410" v="8667" actId="14100"/>
        <pc:sldMkLst>
          <pc:docMk/>
          <pc:sldMk cId="383119400" sldId="331"/>
        </pc:sldMkLst>
        <pc:spChg chg="add mod">
          <ac:chgData name="弥 奥﨑" userId="e88f9fcf6ebc3107" providerId="LiveId" clId="{C7947E96-B0F5-40B3-8A7E-E7B52A126AD0}" dt="2024-11-04T16:28:45.870" v="8665" actId="1076"/>
          <ac:spMkLst>
            <pc:docMk/>
            <pc:sldMk cId="383119400" sldId="331"/>
            <ac:spMk id="4" creationId="{929D6B9E-FB6F-BE1D-2056-5AD6F8981A8B}"/>
          </ac:spMkLst>
        </pc:spChg>
        <pc:picChg chg="add del mod">
          <ac:chgData name="弥 奥﨑" userId="e88f9fcf6ebc3107" providerId="LiveId" clId="{C7947E96-B0F5-40B3-8A7E-E7B52A126AD0}" dt="2024-11-04T16:28:11.720" v="8651" actId="478"/>
          <ac:picMkLst>
            <pc:docMk/>
            <pc:sldMk cId="383119400" sldId="331"/>
            <ac:picMk id="3" creationId="{B0DD162B-0BAF-EF60-7D96-C1375D722A87}"/>
          </ac:picMkLst>
        </pc:picChg>
        <pc:picChg chg="add mod ord modCrop">
          <ac:chgData name="弥 奥﨑" userId="e88f9fcf6ebc3107" providerId="LiveId" clId="{C7947E96-B0F5-40B3-8A7E-E7B52A126AD0}" dt="2024-11-04T16:28:39.420" v="8663" actId="1076"/>
          <ac:picMkLst>
            <pc:docMk/>
            <pc:sldMk cId="383119400" sldId="331"/>
            <ac:picMk id="6" creationId="{B70B8CCA-8850-7223-0E6D-BBFB9F2E7371}"/>
          </ac:picMkLst>
        </pc:picChg>
        <pc:cxnChg chg="add mod">
          <ac:chgData name="弥 奥﨑" userId="e88f9fcf6ebc3107" providerId="LiveId" clId="{C7947E96-B0F5-40B3-8A7E-E7B52A126AD0}" dt="2024-11-04T16:28:55.410" v="8667" actId="14100"/>
          <ac:cxnSpMkLst>
            <pc:docMk/>
            <pc:sldMk cId="383119400" sldId="331"/>
            <ac:cxnSpMk id="5" creationId="{882B1334-CD7A-B5C1-02C1-93CC82A8EC97}"/>
          </ac:cxnSpMkLst>
        </pc:cxnChg>
        <pc:cxnChg chg="add mod">
          <ac:chgData name="弥 奥﨑" userId="e88f9fcf6ebc3107" providerId="LiveId" clId="{C7947E96-B0F5-40B3-8A7E-E7B52A126AD0}" dt="2024-11-04T16:28:34.731" v="8659" actId="1076"/>
          <ac:cxnSpMkLst>
            <pc:docMk/>
            <pc:sldMk cId="383119400" sldId="331"/>
            <ac:cxnSpMk id="7" creationId="{C3A78B89-F1F3-9B34-37CF-02FB5EB4E2E9}"/>
          </ac:cxnSpMkLst>
        </pc:cxnChg>
      </pc:sldChg>
      <pc:sldChg chg="addSp modSp new del mod">
        <pc:chgData name="弥 奥﨑" userId="e88f9fcf6ebc3107" providerId="LiveId" clId="{C7947E96-B0F5-40B3-8A7E-E7B52A126AD0}" dt="2024-10-24T11:52:52.063" v="6319" actId="47"/>
        <pc:sldMkLst>
          <pc:docMk/>
          <pc:sldMk cId="1487774124" sldId="331"/>
        </pc:sldMkLst>
        <pc:spChg chg="add mod">
          <ac:chgData name="弥 奥﨑" userId="e88f9fcf6ebc3107" providerId="LiveId" clId="{C7947E96-B0F5-40B3-8A7E-E7B52A126AD0}" dt="2024-10-24T11:49:28.258" v="6303" actId="1076"/>
          <ac:spMkLst>
            <pc:docMk/>
            <pc:sldMk cId="1487774124" sldId="331"/>
            <ac:spMk id="4" creationId="{C53DD7A7-75A2-D2CB-C33F-6B65A0B5D89C}"/>
          </ac:spMkLst>
        </pc:spChg>
        <pc:spChg chg="add mod ord">
          <ac:chgData name="弥 奥﨑" userId="e88f9fcf6ebc3107" providerId="LiveId" clId="{C7947E96-B0F5-40B3-8A7E-E7B52A126AD0}" dt="2024-10-24T11:50:20.693" v="6315" actId="1076"/>
          <ac:spMkLst>
            <pc:docMk/>
            <pc:sldMk cId="1487774124" sldId="331"/>
            <ac:spMk id="6" creationId="{9AAE833F-5B01-D727-4827-043C28307F02}"/>
          </ac:spMkLst>
        </pc:spChg>
        <pc:spChg chg="add mod">
          <ac:chgData name="弥 奥﨑" userId="e88f9fcf6ebc3107" providerId="LiveId" clId="{C7947E96-B0F5-40B3-8A7E-E7B52A126AD0}" dt="2024-10-24T11:50:37.260" v="6318" actId="14100"/>
          <ac:spMkLst>
            <pc:docMk/>
            <pc:sldMk cId="1487774124" sldId="331"/>
            <ac:spMk id="9" creationId="{58DD6387-AE34-2F6F-5E13-B031761FADE6}"/>
          </ac:spMkLst>
        </pc:spChg>
        <pc:picChg chg="add mod modCrop">
          <ac:chgData name="弥 奥﨑" userId="e88f9fcf6ebc3107" providerId="LiveId" clId="{C7947E96-B0F5-40B3-8A7E-E7B52A126AD0}" dt="2024-10-24T11:49:16.350" v="6301" actId="1076"/>
          <ac:picMkLst>
            <pc:docMk/>
            <pc:sldMk cId="1487774124" sldId="331"/>
            <ac:picMk id="3" creationId="{8F688797-79BA-A90E-340A-FDDCEEDC4927}"/>
          </ac:picMkLst>
        </pc:picChg>
        <pc:picChg chg="add mod modCrop">
          <ac:chgData name="弥 奥﨑" userId="e88f9fcf6ebc3107" providerId="LiveId" clId="{C7947E96-B0F5-40B3-8A7E-E7B52A126AD0}" dt="2024-10-24T11:50:11.956" v="6312" actId="1076"/>
          <ac:picMkLst>
            <pc:docMk/>
            <pc:sldMk cId="1487774124" sldId="331"/>
            <ac:picMk id="8" creationId="{4A8D74CB-32AD-B2B1-AAF8-41E9D7001AA9}"/>
          </ac:picMkLst>
        </pc:picChg>
        <pc:cxnChg chg="add mod">
          <ac:chgData name="弥 奥﨑" userId="e88f9fcf6ebc3107" providerId="LiveId" clId="{C7947E96-B0F5-40B3-8A7E-E7B52A126AD0}" dt="2024-10-24T11:49:39.595" v="6306" actId="1076"/>
          <ac:cxnSpMkLst>
            <pc:docMk/>
            <pc:sldMk cId="1487774124" sldId="331"/>
            <ac:cxnSpMk id="5" creationId="{F65156E8-12F7-6085-0D8E-F20262B2B4B2}"/>
          </ac:cxnSpMkLst>
        </pc:cxnChg>
        <pc:cxnChg chg="add mod">
          <ac:chgData name="弥 奥﨑" userId="e88f9fcf6ebc3107" providerId="LiveId" clId="{C7947E96-B0F5-40B3-8A7E-E7B52A126AD0}" dt="2024-10-24T11:50:37.260" v="6318" actId="14100"/>
          <ac:cxnSpMkLst>
            <pc:docMk/>
            <pc:sldMk cId="1487774124" sldId="331"/>
            <ac:cxnSpMk id="10" creationId="{E5067C9C-BDD2-2A89-7F10-59214A24F51B}"/>
          </ac:cxnSpMkLst>
        </pc:cxnChg>
      </pc:sldChg>
      <pc:sldChg chg="addSp delSp modSp new mod modNotesTx">
        <pc:chgData name="弥 奥﨑" userId="e88f9fcf6ebc3107" providerId="LiveId" clId="{C7947E96-B0F5-40B3-8A7E-E7B52A126AD0}" dt="2024-10-25T03:01:04.463" v="7488" actId="478"/>
        <pc:sldMkLst>
          <pc:docMk/>
          <pc:sldMk cId="1490136570" sldId="332"/>
        </pc:sldMkLst>
        <pc:spChg chg="mod">
          <ac:chgData name="弥 奥﨑" userId="e88f9fcf6ebc3107" providerId="LiveId" clId="{C7947E96-B0F5-40B3-8A7E-E7B52A126AD0}" dt="2024-10-24T14:00:58.632" v="6383" actId="20577"/>
          <ac:spMkLst>
            <pc:docMk/>
            <pc:sldMk cId="1490136570" sldId="332"/>
            <ac:spMk id="2" creationId="{7053CC9C-2123-EFCE-A40C-80ADB7B7C0FF}"/>
          </ac:spMkLst>
        </pc:spChg>
        <pc:spChg chg="add del mod">
          <ac:chgData name="弥 奥﨑" userId="e88f9fcf6ebc3107" providerId="LiveId" clId="{C7947E96-B0F5-40B3-8A7E-E7B52A126AD0}" dt="2024-10-25T03:01:04.463" v="7488" actId="478"/>
          <ac:spMkLst>
            <pc:docMk/>
            <pc:sldMk cId="1490136570" sldId="332"/>
            <ac:spMk id="3" creationId="{E9484F9B-CC36-AD48-2459-6B29F11EC523}"/>
          </ac:spMkLst>
        </pc:spChg>
      </pc:sldChg>
      <pc:sldChg chg="addSp delSp modSp new mod ord">
        <pc:chgData name="弥 奥﨑" userId="e88f9fcf6ebc3107" providerId="LiveId" clId="{C7947E96-B0F5-40B3-8A7E-E7B52A126AD0}" dt="2024-11-04T17:20:15.083" v="8803" actId="1076"/>
        <pc:sldMkLst>
          <pc:docMk/>
          <pc:sldMk cId="3492751365" sldId="333"/>
        </pc:sldMkLst>
        <pc:spChg chg="add mod ord">
          <ac:chgData name="弥 奥﨑" userId="e88f9fcf6ebc3107" providerId="LiveId" clId="{C7947E96-B0F5-40B3-8A7E-E7B52A126AD0}" dt="2024-11-04T17:20:02.548" v="8799" actId="1076"/>
          <ac:spMkLst>
            <pc:docMk/>
            <pc:sldMk cId="3492751365" sldId="333"/>
            <ac:spMk id="4" creationId="{A9D9BFCE-FAFB-457A-D25B-A9E9953359DA}"/>
          </ac:spMkLst>
        </pc:spChg>
        <pc:picChg chg="add del mod">
          <ac:chgData name="弥 奥﨑" userId="e88f9fcf6ebc3107" providerId="LiveId" clId="{C7947E96-B0F5-40B3-8A7E-E7B52A126AD0}" dt="2024-11-04T17:19:35.954" v="8790" actId="478"/>
          <ac:picMkLst>
            <pc:docMk/>
            <pc:sldMk cId="3492751365" sldId="333"/>
            <ac:picMk id="3" creationId="{9AB2566E-2C91-F9AA-FDFC-E47386D226F0}"/>
          </ac:picMkLst>
        </pc:picChg>
        <pc:picChg chg="add mod modCrop">
          <ac:chgData name="弥 奥﨑" userId="e88f9fcf6ebc3107" providerId="LiveId" clId="{C7947E96-B0F5-40B3-8A7E-E7B52A126AD0}" dt="2024-11-04T17:19:57.388" v="8797" actId="1076"/>
          <ac:picMkLst>
            <pc:docMk/>
            <pc:sldMk cId="3492751365" sldId="333"/>
            <ac:picMk id="5" creationId="{53B2A8E7-84A6-4F32-4783-67C8362AF697}"/>
          </ac:picMkLst>
        </pc:picChg>
        <pc:cxnChg chg="add mod">
          <ac:chgData name="弥 奥﨑" userId="e88f9fcf6ebc3107" providerId="LiveId" clId="{C7947E96-B0F5-40B3-8A7E-E7B52A126AD0}" dt="2024-11-04T17:20:15.083" v="8803" actId="1076"/>
          <ac:cxnSpMkLst>
            <pc:docMk/>
            <pc:sldMk cId="3492751365" sldId="333"/>
            <ac:cxnSpMk id="6" creationId="{A221913C-8F5B-108F-D37F-EF7E700EFBBB}"/>
          </ac:cxnSpMkLst>
        </pc:cxnChg>
      </pc:sldChg>
      <pc:sldChg chg="new del">
        <pc:chgData name="弥 奥﨑" userId="e88f9fcf6ebc3107" providerId="LiveId" clId="{C7947E96-B0F5-40B3-8A7E-E7B52A126AD0}" dt="2024-10-24T14:08:27.344" v="6423" actId="47"/>
        <pc:sldMkLst>
          <pc:docMk/>
          <pc:sldMk cId="2623168196" sldId="334"/>
        </pc:sldMkLst>
      </pc:sldChg>
      <pc:sldChg chg="addSp delSp modSp new mod">
        <pc:chgData name="弥 奥﨑" userId="e88f9fcf6ebc3107" providerId="LiveId" clId="{C7947E96-B0F5-40B3-8A7E-E7B52A126AD0}" dt="2024-11-04T17:14:50.533" v="8771" actId="14100"/>
        <pc:sldMkLst>
          <pc:docMk/>
          <pc:sldMk cId="3923168160" sldId="334"/>
        </pc:sldMkLst>
        <pc:spChg chg="add mod">
          <ac:chgData name="弥 奥﨑" userId="e88f9fcf6ebc3107" providerId="LiveId" clId="{C7947E96-B0F5-40B3-8A7E-E7B52A126AD0}" dt="2024-11-04T17:14:46.339" v="8769" actId="1076"/>
          <ac:spMkLst>
            <pc:docMk/>
            <pc:sldMk cId="3923168160" sldId="334"/>
            <ac:spMk id="4" creationId="{6E7CDF7B-84FD-0389-7E27-854FCE9B48CA}"/>
          </ac:spMkLst>
        </pc:spChg>
        <pc:picChg chg="add del mod modCrop">
          <ac:chgData name="弥 奥﨑" userId="e88f9fcf6ebc3107" providerId="LiveId" clId="{C7947E96-B0F5-40B3-8A7E-E7B52A126AD0}" dt="2024-11-04T17:14:17.079" v="8755" actId="478"/>
          <ac:picMkLst>
            <pc:docMk/>
            <pc:sldMk cId="3923168160" sldId="334"/>
            <ac:picMk id="3" creationId="{CE8AEEB4-C6F8-2B91-BE1F-7A2EF7E0079F}"/>
          </ac:picMkLst>
        </pc:picChg>
        <pc:picChg chg="add mod ord modCrop">
          <ac:chgData name="弥 奥﨑" userId="e88f9fcf6ebc3107" providerId="LiveId" clId="{C7947E96-B0F5-40B3-8A7E-E7B52A126AD0}" dt="2024-11-04T17:14:39.121" v="8767" actId="14100"/>
          <ac:picMkLst>
            <pc:docMk/>
            <pc:sldMk cId="3923168160" sldId="334"/>
            <ac:picMk id="6" creationId="{36A086D0-834B-4F83-7FF3-045A90A9C723}"/>
          </ac:picMkLst>
        </pc:picChg>
        <pc:cxnChg chg="add mod">
          <ac:chgData name="弥 奥﨑" userId="e88f9fcf6ebc3107" providerId="LiveId" clId="{C7947E96-B0F5-40B3-8A7E-E7B52A126AD0}" dt="2024-11-04T17:14:50.533" v="8771" actId="14100"/>
          <ac:cxnSpMkLst>
            <pc:docMk/>
            <pc:sldMk cId="3923168160" sldId="334"/>
            <ac:cxnSpMk id="5" creationId="{193784B9-DA80-775B-7116-B2A85CD10690}"/>
          </ac:cxnSpMkLst>
        </pc:cxnChg>
        <pc:cxnChg chg="add mod">
          <ac:chgData name="弥 奥﨑" userId="e88f9fcf6ebc3107" providerId="LiveId" clId="{C7947E96-B0F5-40B3-8A7E-E7B52A126AD0}" dt="2024-11-04T17:14:43.189" v="8768" actId="1076"/>
          <ac:cxnSpMkLst>
            <pc:docMk/>
            <pc:sldMk cId="3923168160" sldId="334"/>
            <ac:cxnSpMk id="7" creationId="{A802267B-7345-43ED-DD03-D90C5A7A460A}"/>
          </ac:cxnSpMkLst>
        </pc:cxnChg>
      </pc:sldChg>
      <pc:sldChg chg="delSp modSp new mod">
        <pc:chgData name="弥 奥﨑" userId="e88f9fcf6ebc3107" providerId="LiveId" clId="{C7947E96-B0F5-40B3-8A7E-E7B52A126AD0}" dt="2024-11-05T09:34:43.289" v="9450" actId="478"/>
        <pc:sldMkLst>
          <pc:docMk/>
          <pc:sldMk cId="610659313" sldId="335"/>
        </pc:sldMkLst>
        <pc:spChg chg="mod">
          <ac:chgData name="弥 奥﨑" userId="e88f9fcf6ebc3107" providerId="LiveId" clId="{C7947E96-B0F5-40B3-8A7E-E7B52A126AD0}" dt="2024-10-24T14:14:49.517" v="6440" actId="27636"/>
          <ac:spMkLst>
            <pc:docMk/>
            <pc:sldMk cId="610659313" sldId="335"/>
            <ac:spMk id="2" creationId="{83C58B91-7BB1-9990-2FA6-B2796CF4EA12}"/>
          </ac:spMkLst>
        </pc:spChg>
        <pc:spChg chg="del">
          <ac:chgData name="弥 奥﨑" userId="e88f9fcf6ebc3107" providerId="LiveId" clId="{C7947E96-B0F5-40B3-8A7E-E7B52A126AD0}" dt="2024-11-05T09:34:43.289" v="9450" actId="478"/>
          <ac:spMkLst>
            <pc:docMk/>
            <pc:sldMk cId="610659313" sldId="335"/>
            <ac:spMk id="3" creationId="{822924CA-C7A7-22B0-8B43-EA5FEDF3D475}"/>
          </ac:spMkLst>
        </pc:spChg>
      </pc:sldChg>
      <pc:sldChg chg="addSp modSp new mod">
        <pc:chgData name="弥 奥﨑" userId="e88f9fcf6ebc3107" providerId="LiveId" clId="{C7947E96-B0F5-40B3-8A7E-E7B52A126AD0}" dt="2024-10-25T05:38:55.427" v="7665" actId="1076"/>
        <pc:sldMkLst>
          <pc:docMk/>
          <pc:sldMk cId="153319411" sldId="336"/>
        </pc:sldMkLst>
        <pc:spChg chg="add mod">
          <ac:chgData name="弥 奥﨑" userId="e88f9fcf6ebc3107" providerId="LiveId" clId="{C7947E96-B0F5-40B3-8A7E-E7B52A126AD0}" dt="2024-10-25T05:38:55.427" v="7665" actId="1076"/>
          <ac:spMkLst>
            <pc:docMk/>
            <pc:sldMk cId="153319411" sldId="336"/>
            <ac:spMk id="3" creationId="{84DD7BF3-59FE-EB7B-840D-1BF2AD3F3FEA}"/>
          </ac:spMkLst>
        </pc:spChg>
        <pc:spChg chg="add mod">
          <ac:chgData name="弥 奥﨑" userId="e88f9fcf6ebc3107" providerId="LiveId" clId="{C7947E96-B0F5-40B3-8A7E-E7B52A126AD0}" dt="2024-10-24T14:25:47.523" v="6587" actId="20577"/>
          <ac:spMkLst>
            <pc:docMk/>
            <pc:sldMk cId="153319411" sldId="336"/>
            <ac:spMk id="4" creationId="{0C523D5F-378C-CED7-03B9-993CA0F1E629}"/>
          </ac:spMkLst>
        </pc:spChg>
      </pc:sldChg>
      <pc:sldChg chg="addSp delSp modSp new mod">
        <pc:chgData name="弥 奥﨑" userId="e88f9fcf6ebc3107" providerId="LiveId" clId="{C7947E96-B0F5-40B3-8A7E-E7B52A126AD0}" dt="2024-11-04T17:18:22.998" v="8788" actId="14100"/>
        <pc:sldMkLst>
          <pc:docMk/>
          <pc:sldMk cId="1320466068" sldId="337"/>
        </pc:sldMkLst>
        <pc:spChg chg="add mod">
          <ac:chgData name="弥 奥﨑" userId="e88f9fcf6ebc3107" providerId="LiveId" clId="{C7947E96-B0F5-40B3-8A7E-E7B52A126AD0}" dt="2024-11-04T17:18:18.048" v="8787" actId="14100"/>
          <ac:spMkLst>
            <pc:docMk/>
            <pc:sldMk cId="1320466068" sldId="337"/>
            <ac:spMk id="4" creationId="{C71D7316-1312-18FD-82BE-4A2EDDB577C6}"/>
          </ac:spMkLst>
        </pc:spChg>
        <pc:picChg chg="add del mod">
          <ac:chgData name="弥 奥﨑" userId="e88f9fcf6ebc3107" providerId="LiveId" clId="{C7947E96-B0F5-40B3-8A7E-E7B52A126AD0}" dt="2024-11-04T17:17:52.422" v="8772" actId="478"/>
          <ac:picMkLst>
            <pc:docMk/>
            <pc:sldMk cId="1320466068" sldId="337"/>
            <ac:picMk id="3" creationId="{59D246E0-722A-2C31-F415-5ED1852DEE1D}"/>
          </ac:picMkLst>
        </pc:picChg>
        <pc:picChg chg="add mod ord modCrop">
          <ac:chgData name="弥 奥﨑" userId="e88f9fcf6ebc3107" providerId="LiveId" clId="{C7947E96-B0F5-40B3-8A7E-E7B52A126AD0}" dt="2024-11-04T17:18:12.679" v="8786" actId="1076"/>
          <ac:picMkLst>
            <pc:docMk/>
            <pc:sldMk cId="1320466068" sldId="337"/>
            <ac:picMk id="7" creationId="{47E95EDF-D062-D01E-FFAF-C432C8BC5EF4}"/>
          </ac:picMkLst>
        </pc:picChg>
        <pc:cxnChg chg="add mod">
          <ac:chgData name="弥 奥﨑" userId="e88f9fcf6ebc3107" providerId="LiveId" clId="{C7947E96-B0F5-40B3-8A7E-E7B52A126AD0}" dt="2024-10-25T05:40:02.861" v="7667" actId="1076"/>
          <ac:cxnSpMkLst>
            <pc:docMk/>
            <pc:sldMk cId="1320466068" sldId="337"/>
            <ac:cxnSpMk id="2" creationId="{2C1E7824-7DBC-324D-4197-EECE70A4FB2B}"/>
          </ac:cxnSpMkLst>
        </pc:cxnChg>
        <pc:cxnChg chg="add mod">
          <ac:chgData name="弥 奥﨑" userId="e88f9fcf6ebc3107" providerId="LiveId" clId="{C7947E96-B0F5-40B3-8A7E-E7B52A126AD0}" dt="2024-11-04T17:18:22.998" v="8788" actId="14100"/>
          <ac:cxnSpMkLst>
            <pc:docMk/>
            <pc:sldMk cId="1320466068" sldId="337"/>
            <ac:cxnSpMk id="5" creationId="{03CD55A8-1B51-F354-4338-558CEEAE4782}"/>
          </ac:cxnSpMkLst>
        </pc:cxnChg>
      </pc:sldChg>
      <pc:sldChg chg="addSp modSp add mod">
        <pc:chgData name="弥 奥﨑" userId="e88f9fcf6ebc3107" providerId="LiveId" clId="{C7947E96-B0F5-40B3-8A7E-E7B52A126AD0}" dt="2024-11-05T04:50:10.101" v="9381" actId="20577"/>
        <pc:sldMkLst>
          <pc:docMk/>
          <pc:sldMk cId="161093422" sldId="338"/>
        </pc:sldMkLst>
        <pc:spChg chg="add mod">
          <ac:chgData name="弥 奥﨑" userId="e88f9fcf6ebc3107" providerId="LiveId" clId="{C7947E96-B0F5-40B3-8A7E-E7B52A126AD0}" dt="2024-11-05T04:50:10.101" v="9381" actId="20577"/>
          <ac:spMkLst>
            <pc:docMk/>
            <pc:sldMk cId="161093422" sldId="338"/>
            <ac:spMk id="2" creationId="{8E57945F-B348-59C1-8813-5740C9BC335F}"/>
          </ac:spMkLst>
        </pc:spChg>
      </pc:sldChg>
      <pc:sldChg chg="add del">
        <pc:chgData name="弥 奥﨑" userId="e88f9fcf6ebc3107" providerId="LiveId" clId="{C7947E96-B0F5-40B3-8A7E-E7B52A126AD0}" dt="2024-11-04T17:18:53.938" v="8789" actId="47"/>
        <pc:sldMkLst>
          <pc:docMk/>
          <pc:sldMk cId="3261688389" sldId="339"/>
        </pc:sldMkLst>
      </pc:sldChg>
      <pc:sldChg chg="addSp delSp modSp add del mod">
        <pc:chgData name="弥 奥﨑" userId="e88f9fcf6ebc3107" providerId="LiveId" clId="{C7947E96-B0F5-40B3-8A7E-E7B52A126AD0}" dt="2024-11-04T17:21:47.367" v="8825" actId="47"/>
        <pc:sldMkLst>
          <pc:docMk/>
          <pc:sldMk cId="2577057501" sldId="340"/>
        </pc:sldMkLst>
        <pc:spChg chg="add mod">
          <ac:chgData name="弥 奥﨑" userId="e88f9fcf6ebc3107" providerId="LiveId" clId="{C7947E96-B0F5-40B3-8A7E-E7B52A126AD0}" dt="2024-10-25T05:43:57.758" v="7672" actId="1076"/>
          <ac:spMkLst>
            <pc:docMk/>
            <pc:sldMk cId="2577057501" sldId="340"/>
            <ac:spMk id="2" creationId="{3C51B7A6-5405-98A7-F09E-559F15569333}"/>
          </ac:spMkLst>
        </pc:spChg>
        <pc:spChg chg="add mod">
          <ac:chgData name="弥 奥﨑" userId="e88f9fcf6ebc3107" providerId="LiveId" clId="{C7947E96-B0F5-40B3-8A7E-E7B52A126AD0}" dt="2024-10-25T05:44:01.303" v="7674" actId="1076"/>
          <ac:spMkLst>
            <pc:docMk/>
            <pc:sldMk cId="2577057501" sldId="340"/>
            <ac:spMk id="5" creationId="{37D24DCA-A93F-50B8-9171-60947FE4F18E}"/>
          </ac:spMkLst>
        </pc:spChg>
        <pc:picChg chg="add mod ord">
          <ac:chgData name="弥 奥﨑" userId="e88f9fcf6ebc3107" providerId="LiveId" clId="{C7947E96-B0F5-40B3-8A7E-E7B52A126AD0}" dt="2024-10-24T14:24:50.305" v="6531" actId="14100"/>
          <ac:picMkLst>
            <pc:docMk/>
            <pc:sldMk cId="2577057501" sldId="340"/>
            <ac:picMk id="3" creationId="{960548CF-2DDD-D833-EA95-7EBB408CB103}"/>
          </ac:picMkLst>
        </pc:picChg>
        <pc:picChg chg="del">
          <ac:chgData name="弥 奥﨑" userId="e88f9fcf6ebc3107" providerId="LiveId" clId="{C7947E96-B0F5-40B3-8A7E-E7B52A126AD0}" dt="2024-10-24T14:24:36.444" v="6522" actId="478"/>
          <ac:picMkLst>
            <pc:docMk/>
            <pc:sldMk cId="2577057501" sldId="340"/>
            <ac:picMk id="10" creationId="{A72B8037-1B26-ED8E-739E-4F82569AC4F8}"/>
          </ac:picMkLst>
        </pc:picChg>
        <pc:cxnChg chg="del">
          <ac:chgData name="弥 奥﨑" userId="e88f9fcf6ebc3107" providerId="LiveId" clId="{C7947E96-B0F5-40B3-8A7E-E7B52A126AD0}" dt="2024-10-24T14:24:58.496" v="6534" actId="478"/>
          <ac:cxnSpMkLst>
            <pc:docMk/>
            <pc:sldMk cId="2577057501" sldId="340"/>
            <ac:cxnSpMk id="5" creationId="{44305E24-9879-B2C5-1677-A2FDA000DF13}"/>
          </ac:cxnSpMkLst>
        </pc:cxnChg>
        <pc:cxnChg chg="mod">
          <ac:chgData name="弥 奥﨑" userId="e88f9fcf6ebc3107" providerId="LiveId" clId="{C7947E96-B0F5-40B3-8A7E-E7B52A126AD0}" dt="2024-10-24T14:24:56.254" v="6533" actId="1076"/>
          <ac:cxnSpMkLst>
            <pc:docMk/>
            <pc:sldMk cId="2577057501" sldId="340"/>
            <ac:cxnSpMk id="7" creationId="{33085957-C546-1703-C458-B7275AEB8637}"/>
          </ac:cxnSpMkLst>
        </pc:cxnChg>
        <pc:cxnChg chg="mod">
          <ac:chgData name="弥 奥﨑" userId="e88f9fcf6ebc3107" providerId="LiveId" clId="{C7947E96-B0F5-40B3-8A7E-E7B52A126AD0}" dt="2024-10-24T14:24:53.825" v="6532" actId="1076"/>
          <ac:cxnSpMkLst>
            <pc:docMk/>
            <pc:sldMk cId="2577057501" sldId="340"/>
            <ac:cxnSpMk id="13" creationId="{5451F3EE-505F-BAC4-BE42-8223FD06C48B}"/>
          </ac:cxnSpMkLst>
        </pc:cxnChg>
      </pc:sldChg>
      <pc:sldChg chg="addSp modSp new mod">
        <pc:chgData name="弥 奥﨑" userId="e88f9fcf6ebc3107" providerId="LiveId" clId="{C7947E96-B0F5-40B3-8A7E-E7B52A126AD0}" dt="2024-10-24T14:28:41.449" v="6622" actId="13926"/>
        <pc:sldMkLst>
          <pc:docMk/>
          <pc:sldMk cId="3323742323" sldId="341"/>
        </pc:sldMkLst>
        <pc:spChg chg="add mod">
          <ac:chgData name="弥 奥﨑" userId="e88f9fcf6ebc3107" providerId="LiveId" clId="{C7947E96-B0F5-40B3-8A7E-E7B52A126AD0}" dt="2024-10-24T14:28:41.449" v="6622" actId="13926"/>
          <ac:spMkLst>
            <pc:docMk/>
            <pc:sldMk cId="3323742323" sldId="341"/>
            <ac:spMk id="3" creationId="{C4AD4A27-1BF8-96F7-62B6-8C095E055431}"/>
          </ac:spMkLst>
        </pc:spChg>
        <pc:spChg chg="add mod">
          <ac:chgData name="弥 奥﨑" userId="e88f9fcf6ebc3107" providerId="LiveId" clId="{C7947E96-B0F5-40B3-8A7E-E7B52A126AD0}" dt="2024-10-24T14:28:20.703" v="6618" actId="20577"/>
          <ac:spMkLst>
            <pc:docMk/>
            <pc:sldMk cId="3323742323" sldId="341"/>
            <ac:spMk id="4" creationId="{29347BAB-B635-9C88-57E6-FBC1DFE2F0F8}"/>
          </ac:spMkLst>
        </pc:spChg>
        <pc:spChg chg="add mod">
          <ac:chgData name="弥 奥﨑" userId="e88f9fcf6ebc3107" providerId="LiveId" clId="{C7947E96-B0F5-40B3-8A7E-E7B52A126AD0}" dt="2024-10-24T14:28:02.730" v="6604" actId="571"/>
          <ac:spMkLst>
            <pc:docMk/>
            <pc:sldMk cId="3323742323" sldId="341"/>
            <ac:spMk id="5" creationId="{AE38B743-A45F-9A84-B563-F8A4AF4CCEAC}"/>
          </ac:spMkLst>
        </pc:spChg>
        <pc:spChg chg="add mod">
          <ac:chgData name="弥 奥﨑" userId="e88f9fcf6ebc3107" providerId="LiveId" clId="{C7947E96-B0F5-40B3-8A7E-E7B52A126AD0}" dt="2024-10-24T14:28:02.730" v="6604" actId="571"/>
          <ac:spMkLst>
            <pc:docMk/>
            <pc:sldMk cId="3323742323" sldId="341"/>
            <ac:spMk id="6" creationId="{DFF9B43F-32CD-EE64-E878-FB073A5DEDE7}"/>
          </ac:spMkLst>
        </pc:spChg>
      </pc:sldChg>
      <pc:sldChg chg="addSp delSp modSp new del mod">
        <pc:chgData name="弥 奥﨑" userId="e88f9fcf6ebc3107" providerId="LiveId" clId="{C7947E96-B0F5-40B3-8A7E-E7B52A126AD0}" dt="2024-11-04T17:30:30.715" v="8946" actId="47"/>
        <pc:sldMkLst>
          <pc:docMk/>
          <pc:sldMk cId="781460109" sldId="342"/>
        </pc:sldMkLst>
        <pc:spChg chg="add mod">
          <ac:chgData name="弥 奥﨑" userId="e88f9fcf6ebc3107" providerId="LiveId" clId="{C7947E96-B0F5-40B3-8A7E-E7B52A126AD0}" dt="2024-11-04T17:24:07.857" v="8880" actId="14100"/>
          <ac:spMkLst>
            <pc:docMk/>
            <pc:sldMk cId="781460109" sldId="342"/>
            <ac:spMk id="4" creationId="{B9575CCC-C67C-E754-8260-938B3E891714}"/>
          </ac:spMkLst>
        </pc:spChg>
        <pc:picChg chg="add del mod modCrop">
          <ac:chgData name="弥 奥﨑" userId="e88f9fcf6ebc3107" providerId="LiveId" clId="{C7947E96-B0F5-40B3-8A7E-E7B52A126AD0}" dt="2024-11-04T17:24:22.451" v="8885" actId="478"/>
          <ac:picMkLst>
            <pc:docMk/>
            <pc:sldMk cId="781460109" sldId="342"/>
            <ac:picMk id="3" creationId="{4C8BD7A8-736C-8082-F4FC-F640DF9D66FD}"/>
          </ac:picMkLst>
        </pc:picChg>
        <pc:cxnChg chg="add mod">
          <ac:chgData name="弥 奥﨑" userId="e88f9fcf6ebc3107" providerId="LiveId" clId="{C7947E96-B0F5-40B3-8A7E-E7B52A126AD0}" dt="2024-11-04T17:29:23.309" v="8936" actId="1076"/>
          <ac:cxnSpMkLst>
            <pc:docMk/>
            <pc:sldMk cId="781460109" sldId="342"/>
            <ac:cxnSpMk id="2" creationId="{4F7C0B79-D765-6154-47F1-A0E1F2BDD9F0}"/>
          </ac:cxnSpMkLst>
        </pc:cxnChg>
        <pc:cxnChg chg="add mod">
          <ac:chgData name="弥 奥﨑" userId="e88f9fcf6ebc3107" providerId="LiveId" clId="{C7947E96-B0F5-40B3-8A7E-E7B52A126AD0}" dt="2024-11-04T17:24:11.717" v="8882" actId="1076"/>
          <ac:cxnSpMkLst>
            <pc:docMk/>
            <pc:sldMk cId="781460109" sldId="342"/>
            <ac:cxnSpMk id="5" creationId="{68C4E97B-4A00-0268-11E5-FD71BD3C213E}"/>
          </ac:cxnSpMkLst>
        </pc:cxnChg>
      </pc:sldChg>
      <pc:sldChg chg="addSp delSp modSp new mod modNotesTx">
        <pc:chgData name="弥 奥﨑" userId="e88f9fcf6ebc3107" providerId="LiveId" clId="{C7947E96-B0F5-40B3-8A7E-E7B52A126AD0}" dt="2024-11-04T12:06:03.448" v="8206" actId="14100"/>
        <pc:sldMkLst>
          <pc:docMk/>
          <pc:sldMk cId="3248486038" sldId="343"/>
        </pc:sldMkLst>
        <pc:spChg chg="add mod">
          <ac:chgData name="弥 奥﨑" userId="e88f9fcf6ebc3107" providerId="LiveId" clId="{C7947E96-B0F5-40B3-8A7E-E7B52A126AD0}" dt="2024-11-04T12:06:03.448" v="8206" actId="14100"/>
          <ac:spMkLst>
            <pc:docMk/>
            <pc:sldMk cId="3248486038" sldId="343"/>
            <ac:spMk id="4" creationId="{14B11D48-6DB6-93C9-7264-8F0F542C8DFB}"/>
          </ac:spMkLst>
        </pc:spChg>
        <pc:picChg chg="add mod">
          <ac:chgData name="弥 奥﨑" userId="e88f9fcf6ebc3107" providerId="LiveId" clId="{C7947E96-B0F5-40B3-8A7E-E7B52A126AD0}" dt="2024-10-25T02:29:31.679" v="7022" actId="1076"/>
          <ac:picMkLst>
            <pc:docMk/>
            <pc:sldMk cId="3248486038" sldId="343"/>
            <ac:picMk id="2" creationId="{B69434D7-7DC2-2175-748D-A044DC67E821}"/>
          </ac:picMkLst>
        </pc:picChg>
        <pc:inkChg chg="add del">
          <ac:chgData name="弥 奥﨑" userId="e88f9fcf6ebc3107" providerId="LiveId" clId="{C7947E96-B0F5-40B3-8A7E-E7B52A126AD0}" dt="2024-11-04T12:03:30.068" v="8196"/>
          <ac:inkMkLst>
            <pc:docMk/>
            <pc:sldMk cId="3248486038" sldId="343"/>
            <ac:inkMk id="3" creationId="{E25B2AB9-7177-FE44-E816-08E657CF2D38}"/>
          </ac:inkMkLst>
        </pc:inkChg>
      </pc:sldChg>
      <pc:sldChg chg="addSp delSp modSp new mod">
        <pc:chgData name="弥 奥﨑" userId="e88f9fcf6ebc3107" providerId="LiveId" clId="{C7947E96-B0F5-40B3-8A7E-E7B52A126AD0}" dt="2024-10-25T04:57:07.670" v="7589" actId="1076"/>
        <pc:sldMkLst>
          <pc:docMk/>
          <pc:sldMk cId="1935685086" sldId="344"/>
        </pc:sldMkLst>
        <pc:spChg chg="mod">
          <ac:chgData name="弥 奥﨑" userId="e88f9fcf6ebc3107" providerId="LiveId" clId="{C7947E96-B0F5-40B3-8A7E-E7B52A126AD0}" dt="2024-10-25T02:31:03.336" v="7043" actId="27636"/>
          <ac:spMkLst>
            <pc:docMk/>
            <pc:sldMk cId="1935685086" sldId="344"/>
            <ac:spMk id="2" creationId="{9818E7DE-7AF7-FBA6-62CB-E4F2AD33747F}"/>
          </ac:spMkLst>
        </pc:spChg>
        <pc:spChg chg="del">
          <ac:chgData name="弥 奥﨑" userId="e88f9fcf6ebc3107" providerId="LiveId" clId="{C7947E96-B0F5-40B3-8A7E-E7B52A126AD0}" dt="2024-10-25T02:31:07.717" v="7044" actId="478"/>
          <ac:spMkLst>
            <pc:docMk/>
            <pc:sldMk cId="1935685086" sldId="344"/>
            <ac:spMk id="3" creationId="{7EF4AD5F-3718-3B9E-7D76-5B4BB0AFCC5C}"/>
          </ac:spMkLst>
        </pc:spChg>
        <pc:spChg chg="add mod">
          <ac:chgData name="弥 奥﨑" userId="e88f9fcf6ebc3107" providerId="LiveId" clId="{C7947E96-B0F5-40B3-8A7E-E7B52A126AD0}" dt="2024-10-25T04:57:07.670" v="7589" actId="1076"/>
          <ac:spMkLst>
            <pc:docMk/>
            <pc:sldMk cId="1935685086" sldId="344"/>
            <ac:spMk id="5" creationId="{37DF69E9-11AB-4755-7963-4B21DD02A2EE}"/>
          </ac:spMkLst>
        </pc:spChg>
        <pc:picChg chg="add mod">
          <ac:chgData name="弥 奥﨑" userId="e88f9fcf6ebc3107" providerId="LiveId" clId="{C7947E96-B0F5-40B3-8A7E-E7B52A126AD0}" dt="2024-10-25T02:31:17.365" v="7048" actId="1076"/>
          <ac:picMkLst>
            <pc:docMk/>
            <pc:sldMk cId="1935685086" sldId="344"/>
            <ac:picMk id="4" creationId="{F594C92F-315D-4DFB-BDD4-2722839A3C98}"/>
          </ac:picMkLst>
        </pc:picChg>
      </pc:sldChg>
      <pc:sldChg chg="add del">
        <pc:chgData name="弥 奥﨑" userId="e88f9fcf6ebc3107" providerId="LiveId" clId="{C7947E96-B0F5-40B3-8A7E-E7B52A126AD0}" dt="2024-11-04T17:23:09.927" v="8871" actId="47"/>
        <pc:sldMkLst>
          <pc:docMk/>
          <pc:sldMk cId="2972644237" sldId="345"/>
        </pc:sldMkLst>
      </pc:sldChg>
      <pc:sldChg chg="new del">
        <pc:chgData name="弥 奥﨑" userId="e88f9fcf6ebc3107" providerId="LiveId" clId="{C7947E96-B0F5-40B3-8A7E-E7B52A126AD0}" dt="2024-10-30T03:14:28.567" v="7803" actId="47"/>
        <pc:sldMkLst>
          <pc:docMk/>
          <pc:sldMk cId="681020826" sldId="346"/>
        </pc:sldMkLst>
      </pc:sldChg>
      <pc:sldChg chg="new del">
        <pc:chgData name="弥 奥﨑" userId="e88f9fcf6ebc3107" providerId="LiveId" clId="{C7947E96-B0F5-40B3-8A7E-E7B52A126AD0}" dt="2024-10-25T05:54:05.779" v="7679" actId="47"/>
        <pc:sldMkLst>
          <pc:docMk/>
          <pc:sldMk cId="1529792101" sldId="346"/>
        </pc:sldMkLst>
      </pc:sldChg>
      <pc:sldChg chg="addSp delSp modSp new del mod">
        <pc:chgData name="弥 奥﨑" userId="e88f9fcf6ebc3107" providerId="LiveId" clId="{C7947E96-B0F5-40B3-8A7E-E7B52A126AD0}" dt="2024-11-05T03:59:56.759" v="9140" actId="47"/>
        <pc:sldMkLst>
          <pc:docMk/>
          <pc:sldMk cId="2968570670" sldId="346"/>
        </pc:sldMkLst>
        <pc:spChg chg="add del mod">
          <ac:chgData name="弥 奥﨑" userId="e88f9fcf6ebc3107" providerId="LiveId" clId="{C7947E96-B0F5-40B3-8A7E-E7B52A126AD0}" dt="2024-10-30T03:14:36.525" v="7807"/>
          <ac:spMkLst>
            <pc:docMk/>
            <pc:sldMk cId="2968570670" sldId="346"/>
            <ac:spMk id="2" creationId="{FFA6A38B-8871-BAFC-2436-1D2B7A807B5E}"/>
          </ac:spMkLst>
        </pc:spChg>
        <pc:spChg chg="add mod">
          <ac:chgData name="弥 奥﨑" userId="e88f9fcf6ebc3107" providerId="LiveId" clId="{C7947E96-B0F5-40B3-8A7E-E7B52A126AD0}" dt="2024-11-05T03:59:54.502" v="9139" actId="20577"/>
          <ac:spMkLst>
            <pc:docMk/>
            <pc:sldMk cId="2968570670" sldId="346"/>
            <ac:spMk id="3" creationId="{0B5D5E26-A007-5D81-D672-C58C6F170949}"/>
          </ac:spMkLst>
        </pc:spChg>
      </pc:sldChg>
      <pc:sldChg chg="addSp delSp modSp new mod">
        <pc:chgData name="弥 奥﨑" userId="e88f9fcf6ebc3107" providerId="LiveId" clId="{C7947E96-B0F5-40B3-8A7E-E7B52A126AD0}" dt="2024-11-04T14:28:37.560" v="8465" actId="166"/>
        <pc:sldMkLst>
          <pc:docMk/>
          <pc:sldMk cId="399765169" sldId="347"/>
        </pc:sldMkLst>
        <pc:spChg chg="add mod ord">
          <ac:chgData name="弥 奥﨑" userId="e88f9fcf6ebc3107" providerId="LiveId" clId="{C7947E96-B0F5-40B3-8A7E-E7B52A126AD0}" dt="2024-11-04T14:25:30.220" v="8339" actId="166"/>
          <ac:spMkLst>
            <pc:docMk/>
            <pc:sldMk cId="399765169" sldId="347"/>
            <ac:spMk id="4" creationId="{D34B3E71-7A4E-5BFE-8E60-22535E534EE7}"/>
          </ac:spMkLst>
        </pc:spChg>
        <pc:spChg chg="add mod ord">
          <ac:chgData name="弥 奥﨑" userId="e88f9fcf6ebc3107" providerId="LiveId" clId="{C7947E96-B0F5-40B3-8A7E-E7B52A126AD0}" dt="2024-11-04T14:28:37.560" v="8465" actId="166"/>
          <ac:spMkLst>
            <pc:docMk/>
            <pc:sldMk cId="399765169" sldId="347"/>
            <ac:spMk id="7" creationId="{8328DEB0-7C6F-DFE2-8A61-F3A5EDF75D5B}"/>
          </ac:spMkLst>
        </pc:spChg>
        <pc:spChg chg="add mod">
          <ac:chgData name="弥 奥﨑" userId="e88f9fcf6ebc3107" providerId="LiveId" clId="{C7947E96-B0F5-40B3-8A7E-E7B52A126AD0}" dt="2024-11-04T14:25:56.170" v="8344" actId="1076"/>
          <ac:spMkLst>
            <pc:docMk/>
            <pc:sldMk cId="399765169" sldId="347"/>
            <ac:spMk id="10" creationId="{E1D38934-99C2-3244-A97C-BEA4F3C95610}"/>
          </ac:spMkLst>
        </pc:spChg>
        <pc:spChg chg="add mod">
          <ac:chgData name="弥 奥﨑" userId="e88f9fcf6ebc3107" providerId="LiveId" clId="{C7947E96-B0F5-40B3-8A7E-E7B52A126AD0}" dt="2024-11-04T14:28:28.022" v="8462" actId="20577"/>
          <ac:spMkLst>
            <pc:docMk/>
            <pc:sldMk cId="399765169" sldId="347"/>
            <ac:spMk id="11" creationId="{42F7A9AD-1652-CDEA-71B5-94303C1E3BCC}"/>
          </ac:spMkLst>
        </pc:spChg>
        <pc:grpChg chg="mod">
          <ac:chgData name="弥 奥﨑" userId="e88f9fcf6ebc3107" providerId="LiveId" clId="{C7947E96-B0F5-40B3-8A7E-E7B52A126AD0}" dt="2024-11-04T14:27:14.741" v="8412"/>
          <ac:grpSpMkLst>
            <pc:docMk/>
            <pc:sldMk cId="399765169" sldId="347"/>
            <ac:grpSpMk id="14" creationId="{233ED4BC-4CF4-4E86-C78B-D7B4DC154D29}"/>
          </ac:grpSpMkLst>
        </pc:grpChg>
        <pc:picChg chg="add mod modCrop">
          <ac:chgData name="弥 奥﨑" userId="e88f9fcf6ebc3107" providerId="LiveId" clId="{C7947E96-B0F5-40B3-8A7E-E7B52A126AD0}" dt="2024-11-04T14:24:04.930" v="8314" actId="1076"/>
          <ac:picMkLst>
            <pc:docMk/>
            <pc:sldMk cId="399765169" sldId="347"/>
            <ac:picMk id="3" creationId="{3F04296F-BE3F-551E-B4DA-18919D550291}"/>
          </ac:picMkLst>
        </pc:picChg>
        <pc:picChg chg="add mod modCrop">
          <ac:chgData name="弥 奥﨑" userId="e88f9fcf6ebc3107" providerId="LiveId" clId="{C7947E96-B0F5-40B3-8A7E-E7B52A126AD0}" dt="2024-11-04T14:27:58.253" v="8435" actId="1076"/>
          <ac:picMkLst>
            <pc:docMk/>
            <pc:sldMk cId="399765169" sldId="347"/>
            <ac:picMk id="6" creationId="{C1453C7E-A727-944F-24E4-9FA68C32289F}"/>
          </ac:picMkLst>
        </pc:picChg>
        <pc:picChg chg="add mod modCrop">
          <ac:chgData name="弥 奥﨑" userId="e88f9fcf6ebc3107" providerId="LiveId" clId="{C7947E96-B0F5-40B3-8A7E-E7B52A126AD0}" dt="2024-11-04T14:25:22.354" v="8337" actId="14100"/>
          <ac:picMkLst>
            <pc:docMk/>
            <pc:sldMk cId="399765169" sldId="347"/>
            <ac:picMk id="9" creationId="{0F2F8195-D71F-64DF-07C2-004E16FCFB2B}"/>
          </ac:picMkLst>
        </pc:picChg>
        <pc:inkChg chg="add del mod">
          <ac:chgData name="弥 奥﨑" userId="e88f9fcf6ebc3107" providerId="LiveId" clId="{C7947E96-B0F5-40B3-8A7E-E7B52A126AD0}" dt="2024-11-04T14:27:15.004" v="8413" actId="9405"/>
          <ac:inkMkLst>
            <pc:docMk/>
            <pc:sldMk cId="399765169" sldId="347"/>
            <ac:inkMk id="12" creationId="{2E3415C3-528E-7163-8F56-92FFDBF3A459}"/>
          </ac:inkMkLst>
        </pc:inkChg>
        <pc:inkChg chg="add del mod">
          <ac:chgData name="弥 奥﨑" userId="e88f9fcf6ebc3107" providerId="LiveId" clId="{C7947E96-B0F5-40B3-8A7E-E7B52A126AD0}" dt="2024-11-04T14:27:14.741" v="8412"/>
          <ac:inkMkLst>
            <pc:docMk/>
            <pc:sldMk cId="399765169" sldId="347"/>
            <ac:inkMk id="13" creationId="{60712799-C048-0BAC-76EF-209E6E569FD2}"/>
          </ac:inkMkLst>
        </pc:inkChg>
        <pc:inkChg chg="add del">
          <ac:chgData name="弥 奥﨑" userId="e88f9fcf6ebc3107" providerId="LiveId" clId="{C7947E96-B0F5-40B3-8A7E-E7B52A126AD0}" dt="2024-11-04T14:27:19.109" v="8415" actId="9405"/>
          <ac:inkMkLst>
            <pc:docMk/>
            <pc:sldMk cId="399765169" sldId="347"/>
            <ac:inkMk id="15" creationId="{F36D9244-2A0B-AAE7-95AD-4BDF951658F0}"/>
          </ac:inkMkLst>
        </pc:inkChg>
        <pc:inkChg chg="add del">
          <ac:chgData name="弥 奥﨑" userId="e88f9fcf6ebc3107" providerId="LiveId" clId="{C7947E96-B0F5-40B3-8A7E-E7B52A126AD0}" dt="2024-11-04T14:27:21.159" v="8417" actId="9405"/>
          <ac:inkMkLst>
            <pc:docMk/>
            <pc:sldMk cId="399765169" sldId="347"/>
            <ac:inkMk id="16" creationId="{D64E85C6-B5D2-B2B5-11F5-2233F1F44715}"/>
          </ac:inkMkLst>
        </pc:inkChg>
        <pc:inkChg chg="add">
          <ac:chgData name="弥 奥﨑" userId="e88f9fcf6ebc3107" providerId="LiveId" clId="{C7947E96-B0F5-40B3-8A7E-E7B52A126AD0}" dt="2024-11-04T14:27:22.469" v="8418" actId="9405"/>
          <ac:inkMkLst>
            <pc:docMk/>
            <pc:sldMk cId="399765169" sldId="347"/>
            <ac:inkMk id="17" creationId="{9C15B949-E599-C4D7-6BA8-926A4ED950AD}"/>
          </ac:inkMkLst>
        </pc:inkChg>
        <pc:inkChg chg="add del">
          <ac:chgData name="弥 奥﨑" userId="e88f9fcf6ebc3107" providerId="LiveId" clId="{C7947E96-B0F5-40B3-8A7E-E7B52A126AD0}" dt="2024-11-04T14:27:25.958" v="8420" actId="9405"/>
          <ac:inkMkLst>
            <pc:docMk/>
            <pc:sldMk cId="399765169" sldId="347"/>
            <ac:inkMk id="18" creationId="{F46A6576-9842-1A03-D004-2087683BBA6E}"/>
          </ac:inkMkLst>
        </pc:inkChg>
        <pc:inkChg chg="add del">
          <ac:chgData name="弥 奥﨑" userId="e88f9fcf6ebc3107" providerId="LiveId" clId="{C7947E96-B0F5-40B3-8A7E-E7B52A126AD0}" dt="2024-11-04T14:27:29.116" v="8422" actId="9405"/>
          <ac:inkMkLst>
            <pc:docMk/>
            <pc:sldMk cId="399765169" sldId="347"/>
            <ac:inkMk id="19" creationId="{026BCA52-107C-7077-3AA7-280E2A52EAF4}"/>
          </ac:inkMkLst>
        </pc:inkChg>
        <pc:inkChg chg="add">
          <ac:chgData name="弥 奥﨑" userId="e88f9fcf6ebc3107" providerId="LiveId" clId="{C7947E96-B0F5-40B3-8A7E-E7B52A126AD0}" dt="2024-11-04T14:27:31.405" v="8423" actId="9405"/>
          <ac:inkMkLst>
            <pc:docMk/>
            <pc:sldMk cId="399765169" sldId="347"/>
            <ac:inkMk id="20" creationId="{AA110085-9D20-AD7D-4BD2-7116632B4875}"/>
          </ac:inkMkLst>
        </pc:inkChg>
      </pc:sldChg>
      <pc:sldChg chg="addSp delSp new del mod">
        <pc:chgData name="弥 奥﨑" userId="e88f9fcf6ebc3107" providerId="LiveId" clId="{C7947E96-B0F5-40B3-8A7E-E7B52A126AD0}" dt="2024-10-30T03:15:06.415" v="7825" actId="680"/>
        <pc:sldMkLst>
          <pc:docMk/>
          <pc:sldMk cId="3009402016" sldId="347"/>
        </pc:sldMkLst>
        <pc:spChg chg="add del">
          <ac:chgData name="弥 奥﨑" userId="e88f9fcf6ebc3107" providerId="LiveId" clId="{C7947E96-B0F5-40B3-8A7E-E7B52A126AD0}" dt="2024-10-30T03:15:05.875" v="7824" actId="22"/>
          <ac:spMkLst>
            <pc:docMk/>
            <pc:sldMk cId="3009402016" sldId="347"/>
            <ac:spMk id="3" creationId="{5C83021D-99EF-606E-D235-0A59104B2233}"/>
          </ac:spMkLst>
        </pc:spChg>
      </pc:sldChg>
      <pc:sldChg chg="addSp delSp new del mod">
        <pc:chgData name="弥 奥﨑" userId="e88f9fcf6ebc3107" providerId="LiveId" clId="{C7947E96-B0F5-40B3-8A7E-E7B52A126AD0}" dt="2024-10-30T03:15:12.735" v="7834" actId="680"/>
        <pc:sldMkLst>
          <pc:docMk/>
          <pc:sldMk cId="3114206416" sldId="347"/>
        </pc:sldMkLst>
        <pc:spChg chg="add del">
          <ac:chgData name="弥 奥﨑" userId="e88f9fcf6ebc3107" providerId="LiveId" clId="{C7947E96-B0F5-40B3-8A7E-E7B52A126AD0}" dt="2024-10-30T03:15:11.195" v="7833" actId="22"/>
          <ac:spMkLst>
            <pc:docMk/>
            <pc:sldMk cId="3114206416" sldId="347"/>
            <ac:spMk id="3" creationId="{4903A8AF-3D1B-85D6-9C1C-E28605C8FE3D}"/>
          </ac:spMkLst>
        </pc:spChg>
      </pc:sldChg>
      <pc:sldChg chg="new del">
        <pc:chgData name="弥 奥﨑" userId="e88f9fcf6ebc3107" providerId="LiveId" clId="{C7947E96-B0F5-40B3-8A7E-E7B52A126AD0}" dt="2024-10-30T03:15:05.697" v="7823" actId="680"/>
        <pc:sldMkLst>
          <pc:docMk/>
          <pc:sldMk cId="34058738" sldId="348"/>
        </pc:sldMkLst>
      </pc:sldChg>
      <pc:sldChg chg="addSp modSp new mod">
        <pc:chgData name="弥 奥﨑" userId="e88f9fcf6ebc3107" providerId="LiveId" clId="{C7947E96-B0F5-40B3-8A7E-E7B52A126AD0}" dt="2024-11-04T15:06:35.435" v="8560" actId="1076"/>
        <pc:sldMkLst>
          <pc:docMk/>
          <pc:sldMk cId="1703776322" sldId="348"/>
        </pc:sldMkLst>
        <pc:spChg chg="add mod">
          <ac:chgData name="弥 奥﨑" userId="e88f9fcf6ebc3107" providerId="LiveId" clId="{C7947E96-B0F5-40B3-8A7E-E7B52A126AD0}" dt="2024-11-04T15:06:31.811" v="8559" actId="1076"/>
          <ac:spMkLst>
            <pc:docMk/>
            <pc:sldMk cId="1703776322" sldId="348"/>
            <ac:spMk id="4" creationId="{F2FBE39A-4E22-E4C7-8E49-FA4C046E2DB4}"/>
          </ac:spMkLst>
        </pc:spChg>
        <pc:grpChg chg="mod">
          <ac:chgData name="弥 奥﨑" userId="e88f9fcf6ebc3107" providerId="LiveId" clId="{C7947E96-B0F5-40B3-8A7E-E7B52A126AD0}" dt="2024-11-04T15:05:44.277" v="8551"/>
          <ac:grpSpMkLst>
            <pc:docMk/>
            <pc:sldMk cId="1703776322" sldId="348"/>
            <ac:grpSpMk id="7" creationId="{2F3B0FFD-EF47-6E5D-32A3-86CC1895FF57}"/>
          </ac:grpSpMkLst>
        </pc:grpChg>
        <pc:picChg chg="add mod modCrop">
          <ac:chgData name="弥 奥﨑" userId="e88f9fcf6ebc3107" providerId="LiveId" clId="{C7947E96-B0F5-40B3-8A7E-E7B52A126AD0}" dt="2024-11-04T15:06:29.940" v="8558" actId="14100"/>
          <ac:picMkLst>
            <pc:docMk/>
            <pc:sldMk cId="1703776322" sldId="348"/>
            <ac:picMk id="3" creationId="{420EAB10-2525-F960-79AD-D6B87AA14285}"/>
          </ac:picMkLst>
        </pc:picChg>
        <pc:inkChg chg="add mod">
          <ac:chgData name="弥 奥﨑" userId="e88f9fcf6ebc3107" providerId="LiveId" clId="{C7947E96-B0F5-40B3-8A7E-E7B52A126AD0}" dt="2024-11-04T15:05:44.277" v="8551"/>
          <ac:inkMkLst>
            <pc:docMk/>
            <pc:sldMk cId="1703776322" sldId="348"/>
            <ac:inkMk id="5" creationId="{A9C45B03-8400-DC1B-34D3-33D4096FDEC7}"/>
          </ac:inkMkLst>
        </pc:inkChg>
        <pc:inkChg chg="add mod">
          <ac:chgData name="弥 奥﨑" userId="e88f9fcf6ebc3107" providerId="LiveId" clId="{C7947E96-B0F5-40B3-8A7E-E7B52A126AD0}" dt="2024-11-04T15:05:44.277" v="8551"/>
          <ac:inkMkLst>
            <pc:docMk/>
            <pc:sldMk cId="1703776322" sldId="348"/>
            <ac:inkMk id="6" creationId="{54C71D54-967D-60CD-9632-05CDFAA619A5}"/>
          </ac:inkMkLst>
        </pc:inkChg>
        <pc:cxnChg chg="add mod">
          <ac:chgData name="弥 奥﨑" userId="e88f9fcf6ebc3107" providerId="LiveId" clId="{C7947E96-B0F5-40B3-8A7E-E7B52A126AD0}" dt="2024-11-04T15:06:12.985" v="8552"/>
          <ac:cxnSpMkLst>
            <pc:docMk/>
            <pc:sldMk cId="1703776322" sldId="348"/>
            <ac:cxnSpMk id="8" creationId="{7B791BA9-1B63-8A06-0C6C-021B6BE97DE4}"/>
          </ac:cxnSpMkLst>
        </pc:cxnChg>
        <pc:cxnChg chg="add mod">
          <ac:chgData name="弥 奥﨑" userId="e88f9fcf6ebc3107" providerId="LiveId" clId="{C7947E96-B0F5-40B3-8A7E-E7B52A126AD0}" dt="2024-11-04T15:06:35.435" v="8560" actId="1076"/>
          <ac:cxnSpMkLst>
            <pc:docMk/>
            <pc:sldMk cId="1703776322" sldId="348"/>
            <ac:cxnSpMk id="9" creationId="{6286C046-CC98-9FF0-F4B2-F8DE861FA2B6}"/>
          </ac:cxnSpMkLst>
        </pc:cxnChg>
      </pc:sldChg>
      <pc:sldChg chg="addSp modSp add del mod">
        <pc:chgData name="弥 奥﨑" userId="e88f9fcf6ebc3107" providerId="LiveId" clId="{C7947E96-B0F5-40B3-8A7E-E7B52A126AD0}" dt="2024-11-04T17:27:38.636" v="8923" actId="47"/>
        <pc:sldMkLst>
          <pc:docMk/>
          <pc:sldMk cId="2644041211" sldId="349"/>
        </pc:sldMkLst>
        <pc:spChg chg="add mod">
          <ac:chgData name="弥 奥﨑" userId="e88f9fcf6ebc3107" providerId="LiveId" clId="{C7947E96-B0F5-40B3-8A7E-E7B52A126AD0}" dt="2024-11-04T17:22:27.067" v="8845" actId="1076"/>
          <ac:spMkLst>
            <pc:docMk/>
            <pc:sldMk cId="2644041211" sldId="349"/>
            <ac:spMk id="2" creationId="{2ACFE6ED-9504-6596-6BF8-139258B1D3AF}"/>
          </ac:spMkLst>
        </pc:spChg>
        <pc:spChg chg="add mod">
          <ac:chgData name="弥 奥﨑" userId="e88f9fcf6ebc3107" providerId="LiveId" clId="{C7947E96-B0F5-40B3-8A7E-E7B52A126AD0}" dt="2024-11-04T17:22:44.609" v="8869" actId="1076"/>
          <ac:spMkLst>
            <pc:docMk/>
            <pc:sldMk cId="2644041211" sldId="349"/>
            <ac:spMk id="6" creationId="{F92D8CFA-08A7-C3D1-0FBD-E4DDA622DEA4}"/>
          </ac:spMkLst>
        </pc:spChg>
      </pc:sldChg>
      <pc:sldChg chg="add del">
        <pc:chgData name="弥 奥﨑" userId="e88f9fcf6ebc3107" providerId="LiveId" clId="{C7947E96-B0F5-40B3-8A7E-E7B52A126AD0}" dt="2024-11-04T17:28:36.009" v="8934" actId="47"/>
        <pc:sldMkLst>
          <pc:docMk/>
          <pc:sldMk cId="3422552486" sldId="350"/>
        </pc:sldMkLst>
      </pc:sldChg>
      <pc:sldChg chg="addSp modSp new mod">
        <pc:chgData name="弥 奥﨑" userId="e88f9fcf6ebc3107" providerId="LiveId" clId="{C7947E96-B0F5-40B3-8A7E-E7B52A126AD0}" dt="2024-11-04T17:27:34.106" v="8922" actId="14100"/>
        <pc:sldMkLst>
          <pc:docMk/>
          <pc:sldMk cId="3718568533" sldId="351"/>
        </pc:sldMkLst>
        <pc:picChg chg="add mod modCrop">
          <ac:chgData name="弥 奥﨑" userId="e88f9fcf6ebc3107" providerId="LiveId" clId="{C7947E96-B0F5-40B3-8A7E-E7B52A126AD0}" dt="2024-11-04T17:26:15.576" v="8893" actId="1076"/>
          <ac:picMkLst>
            <pc:docMk/>
            <pc:sldMk cId="3718568533" sldId="351"/>
            <ac:picMk id="3" creationId="{0EEF9EE7-43CB-436A-0736-50B025340383}"/>
          </ac:picMkLst>
        </pc:picChg>
        <pc:cxnChg chg="add mod">
          <ac:chgData name="弥 奥﨑" userId="e88f9fcf6ebc3107" providerId="LiveId" clId="{C7947E96-B0F5-40B3-8A7E-E7B52A126AD0}" dt="2024-11-04T17:26:27.676" v="8895" actId="1076"/>
          <ac:cxnSpMkLst>
            <pc:docMk/>
            <pc:sldMk cId="3718568533" sldId="351"/>
            <ac:cxnSpMk id="4" creationId="{D54E34BA-9355-AFAB-D39D-267AA738F1A7}"/>
          </ac:cxnSpMkLst>
        </pc:cxnChg>
        <pc:cxnChg chg="add mod">
          <ac:chgData name="弥 奥﨑" userId="e88f9fcf6ebc3107" providerId="LiveId" clId="{C7947E96-B0F5-40B3-8A7E-E7B52A126AD0}" dt="2024-11-04T17:26:36.256" v="8899" actId="14100"/>
          <ac:cxnSpMkLst>
            <pc:docMk/>
            <pc:sldMk cId="3718568533" sldId="351"/>
            <ac:cxnSpMk id="5" creationId="{16461FB5-1B6B-20CE-F6B1-B4A9FAE945AC}"/>
          </ac:cxnSpMkLst>
        </pc:cxnChg>
        <pc:cxnChg chg="add mod">
          <ac:chgData name="弥 奥﨑" userId="e88f9fcf6ebc3107" providerId="LiveId" clId="{C7947E96-B0F5-40B3-8A7E-E7B52A126AD0}" dt="2024-11-04T17:27:01.376" v="8909" actId="1076"/>
          <ac:cxnSpMkLst>
            <pc:docMk/>
            <pc:sldMk cId="3718568533" sldId="351"/>
            <ac:cxnSpMk id="8" creationId="{04F4E2E8-EE41-4B77-4B69-D4EC26FDCE84}"/>
          </ac:cxnSpMkLst>
        </pc:cxnChg>
        <pc:cxnChg chg="add mod">
          <ac:chgData name="弥 奥﨑" userId="e88f9fcf6ebc3107" providerId="LiveId" clId="{C7947E96-B0F5-40B3-8A7E-E7B52A126AD0}" dt="2024-11-04T17:27:11.706" v="8912" actId="1076"/>
          <ac:cxnSpMkLst>
            <pc:docMk/>
            <pc:sldMk cId="3718568533" sldId="351"/>
            <ac:cxnSpMk id="13" creationId="{3B5C593E-DCDD-5ADC-1A2E-A60A1B2D9103}"/>
          </ac:cxnSpMkLst>
        </pc:cxnChg>
        <pc:cxnChg chg="add mod">
          <ac:chgData name="弥 奥﨑" userId="e88f9fcf6ebc3107" providerId="LiveId" clId="{C7947E96-B0F5-40B3-8A7E-E7B52A126AD0}" dt="2024-11-04T17:27:19.166" v="8916" actId="1076"/>
          <ac:cxnSpMkLst>
            <pc:docMk/>
            <pc:sldMk cId="3718568533" sldId="351"/>
            <ac:cxnSpMk id="14" creationId="{5A7D24E9-7AD0-6D98-1D2A-E8A0EC49326C}"/>
          </ac:cxnSpMkLst>
        </pc:cxnChg>
        <pc:cxnChg chg="add mod">
          <ac:chgData name="弥 奥﨑" userId="e88f9fcf6ebc3107" providerId="LiveId" clId="{C7947E96-B0F5-40B3-8A7E-E7B52A126AD0}" dt="2024-11-04T17:27:25.926" v="8919" actId="14100"/>
          <ac:cxnSpMkLst>
            <pc:docMk/>
            <pc:sldMk cId="3718568533" sldId="351"/>
            <ac:cxnSpMk id="16" creationId="{CF30D8A7-C8FE-DABF-1D25-F4522C9170F3}"/>
          </ac:cxnSpMkLst>
        </pc:cxnChg>
        <pc:cxnChg chg="add mod">
          <ac:chgData name="弥 奥﨑" userId="e88f9fcf6ebc3107" providerId="LiveId" clId="{C7947E96-B0F5-40B3-8A7E-E7B52A126AD0}" dt="2024-11-04T17:27:34.106" v="8922" actId="14100"/>
          <ac:cxnSpMkLst>
            <pc:docMk/>
            <pc:sldMk cId="3718568533" sldId="351"/>
            <ac:cxnSpMk id="18" creationId="{8D560474-FBA5-0B47-743A-02678244CBAF}"/>
          </ac:cxnSpMkLst>
        </pc:cxnChg>
      </pc:sldChg>
      <pc:sldChg chg="addSp modSp new mod">
        <pc:chgData name="弥 奥﨑" userId="e88f9fcf6ebc3107" providerId="LiveId" clId="{C7947E96-B0F5-40B3-8A7E-E7B52A126AD0}" dt="2024-11-04T17:28:33.676" v="8933" actId="1076"/>
        <pc:sldMkLst>
          <pc:docMk/>
          <pc:sldMk cId="3217849521" sldId="352"/>
        </pc:sldMkLst>
        <pc:spChg chg="add mod">
          <ac:chgData name="弥 奥﨑" userId="e88f9fcf6ebc3107" providerId="LiveId" clId="{C7947E96-B0F5-40B3-8A7E-E7B52A126AD0}" dt="2024-11-04T17:28:33.676" v="8933" actId="1076"/>
          <ac:spMkLst>
            <pc:docMk/>
            <pc:sldMk cId="3217849521" sldId="352"/>
            <ac:spMk id="5" creationId="{3F40201C-009E-D798-8CED-26EABB26FABE}"/>
          </ac:spMkLst>
        </pc:spChg>
        <pc:picChg chg="add mod modCrop">
          <ac:chgData name="弥 奥﨑" userId="e88f9fcf6ebc3107" providerId="LiveId" clId="{C7947E96-B0F5-40B3-8A7E-E7B52A126AD0}" dt="2024-11-04T17:28:15.046" v="8929" actId="14100"/>
          <ac:picMkLst>
            <pc:docMk/>
            <pc:sldMk cId="3217849521" sldId="352"/>
            <ac:picMk id="3" creationId="{4383BD0D-ED3E-D6EC-D23B-5F95036BD642}"/>
          </ac:picMkLst>
        </pc:picChg>
        <pc:cxnChg chg="add mod">
          <ac:chgData name="弥 奥﨑" userId="e88f9fcf6ebc3107" providerId="LiveId" clId="{C7947E96-B0F5-40B3-8A7E-E7B52A126AD0}" dt="2024-11-04T17:28:24.408" v="8931" actId="1076"/>
          <ac:cxnSpMkLst>
            <pc:docMk/>
            <pc:sldMk cId="3217849521" sldId="352"/>
            <ac:cxnSpMk id="4" creationId="{589AC345-3CAD-9484-FA11-79891BB3521C}"/>
          </ac:cxnSpMkLst>
        </pc:cxnChg>
        <pc:cxnChg chg="add mod">
          <ac:chgData name="弥 奥﨑" userId="e88f9fcf6ebc3107" providerId="LiveId" clId="{C7947E96-B0F5-40B3-8A7E-E7B52A126AD0}" dt="2024-11-04T17:28:33.676" v="8933" actId="1076"/>
          <ac:cxnSpMkLst>
            <pc:docMk/>
            <pc:sldMk cId="3217849521" sldId="352"/>
            <ac:cxnSpMk id="6" creationId="{D0C17B0F-750F-C3FC-4F47-0F9CC7A8A05D}"/>
          </ac:cxnSpMkLst>
        </pc:cxnChg>
      </pc:sldChg>
      <pc:sldChg chg="addSp modSp new mod">
        <pc:chgData name="弥 奥﨑" userId="e88f9fcf6ebc3107" providerId="LiveId" clId="{C7947E96-B0F5-40B3-8A7E-E7B52A126AD0}" dt="2024-11-04T17:30:28.299" v="8945" actId="14100"/>
        <pc:sldMkLst>
          <pc:docMk/>
          <pc:sldMk cId="3054420229" sldId="353"/>
        </pc:sldMkLst>
        <pc:spChg chg="add mod">
          <ac:chgData name="弥 奥﨑" userId="e88f9fcf6ebc3107" providerId="LiveId" clId="{C7947E96-B0F5-40B3-8A7E-E7B52A126AD0}" dt="2024-11-04T17:30:28.299" v="8945" actId="14100"/>
          <ac:spMkLst>
            <pc:docMk/>
            <pc:sldMk cId="3054420229" sldId="353"/>
            <ac:spMk id="4" creationId="{00B4CB0C-98B0-3102-9345-A9D589EC55C7}"/>
          </ac:spMkLst>
        </pc:spChg>
        <pc:picChg chg="add mod modCrop">
          <ac:chgData name="弥 奥﨑" userId="e88f9fcf6ebc3107" providerId="LiveId" clId="{C7947E96-B0F5-40B3-8A7E-E7B52A126AD0}" dt="2024-11-04T17:30:17.339" v="8942" actId="1076"/>
          <ac:picMkLst>
            <pc:docMk/>
            <pc:sldMk cId="3054420229" sldId="353"/>
            <ac:picMk id="3" creationId="{4E26B9D9-4870-906A-CB61-DC455470B150}"/>
          </ac:picMkLst>
        </pc:picChg>
        <pc:cxnChg chg="add mod">
          <ac:chgData name="弥 奥﨑" userId="e88f9fcf6ebc3107" providerId="LiveId" clId="{C7947E96-B0F5-40B3-8A7E-E7B52A126AD0}" dt="2024-11-04T17:30:28.299" v="8945" actId="14100"/>
          <ac:cxnSpMkLst>
            <pc:docMk/>
            <pc:sldMk cId="3054420229" sldId="353"/>
            <ac:cxnSpMk id="5" creationId="{92108424-E042-F6BE-590A-0B51A1A1F69D}"/>
          </ac:cxnSpMkLst>
        </pc:cxnChg>
        <pc:cxnChg chg="add mod">
          <ac:chgData name="弥 奥﨑" userId="e88f9fcf6ebc3107" providerId="LiveId" clId="{C7947E96-B0F5-40B3-8A7E-E7B52A126AD0}" dt="2024-11-04T17:30:28.299" v="8945" actId="14100"/>
          <ac:cxnSpMkLst>
            <pc:docMk/>
            <pc:sldMk cId="3054420229" sldId="353"/>
            <ac:cxnSpMk id="6" creationId="{CFB2F02C-7B65-980C-3583-F0FBDC879279}"/>
          </ac:cxnSpMkLst>
        </pc:cxnChg>
      </pc:sldChg>
      <pc:sldChg chg="modSp new mod ord">
        <pc:chgData name="弥 奥﨑" userId="e88f9fcf6ebc3107" providerId="LiveId" clId="{C7947E96-B0F5-40B3-8A7E-E7B52A126AD0}" dt="2024-11-05T09:50:55.064" v="9457" actId="20577"/>
        <pc:sldMkLst>
          <pc:docMk/>
          <pc:sldMk cId="1331620132" sldId="354"/>
        </pc:sldMkLst>
        <pc:spChg chg="mod">
          <ac:chgData name="弥 奥﨑" userId="e88f9fcf6ebc3107" providerId="LiveId" clId="{C7947E96-B0F5-40B3-8A7E-E7B52A126AD0}" dt="2024-11-05T04:40:37.903" v="9285" actId="20577"/>
          <ac:spMkLst>
            <pc:docMk/>
            <pc:sldMk cId="1331620132" sldId="354"/>
            <ac:spMk id="2" creationId="{E40FD3B5-59EF-8EC8-FE1B-34F23DFF38A1}"/>
          </ac:spMkLst>
        </pc:spChg>
        <pc:spChg chg="mod">
          <ac:chgData name="弥 奥﨑" userId="e88f9fcf6ebc3107" providerId="LiveId" clId="{C7947E96-B0F5-40B3-8A7E-E7B52A126AD0}" dt="2024-11-05T09:50:55.064" v="9457" actId="20577"/>
          <ac:spMkLst>
            <pc:docMk/>
            <pc:sldMk cId="1331620132" sldId="354"/>
            <ac:spMk id="3" creationId="{31F73007-9050-29CC-3D2B-BB6C47F49C08}"/>
          </ac:spMkLst>
        </pc:spChg>
      </pc:sldChg>
      <pc:sldChg chg="new del">
        <pc:chgData name="弥 奥﨑" userId="e88f9fcf6ebc3107" providerId="LiveId" clId="{C7947E96-B0F5-40B3-8A7E-E7B52A126AD0}" dt="2024-11-05T04:42:16.558" v="9364" actId="47"/>
        <pc:sldMkLst>
          <pc:docMk/>
          <pc:sldMk cId="818936148" sldId="355"/>
        </pc:sldMkLst>
      </pc:sldChg>
      <pc:sldChg chg="new del ord">
        <pc:chgData name="弥 奥﨑" userId="e88f9fcf6ebc3107" providerId="LiveId" clId="{C7947E96-B0F5-40B3-8A7E-E7B52A126AD0}" dt="2024-11-05T04:44:37.970" v="9376" actId="47"/>
        <pc:sldMkLst>
          <pc:docMk/>
          <pc:sldMk cId="883083554" sldId="355"/>
        </pc:sldMkLst>
      </pc:sldChg>
      <pc:sldChg chg="addSp delSp modSp new mod modNotesTx">
        <pc:chgData name="弥 奥﨑" userId="e88f9fcf6ebc3107" providerId="LiveId" clId="{C7947E96-B0F5-40B3-8A7E-E7B52A126AD0}" dt="2024-11-05T10:24:13.292" v="9598" actId="20577"/>
        <pc:sldMkLst>
          <pc:docMk/>
          <pc:sldMk cId="3201978510" sldId="356"/>
        </pc:sldMkLst>
        <pc:spChg chg="mod">
          <ac:chgData name="弥 奥﨑" userId="e88f9fcf6ebc3107" providerId="LiveId" clId="{C7947E96-B0F5-40B3-8A7E-E7B52A126AD0}" dt="2024-11-05T09:33:08.941" v="9401"/>
          <ac:spMkLst>
            <pc:docMk/>
            <pc:sldMk cId="3201978510" sldId="356"/>
            <ac:spMk id="2" creationId="{304496E0-41E7-0BD5-7D9F-91908BB73750}"/>
          </ac:spMkLst>
        </pc:spChg>
        <pc:spChg chg="del mod">
          <ac:chgData name="弥 奥﨑" userId="e88f9fcf6ebc3107" providerId="LiveId" clId="{C7947E96-B0F5-40B3-8A7E-E7B52A126AD0}" dt="2024-11-05T10:06:02.023" v="9486" actId="478"/>
          <ac:spMkLst>
            <pc:docMk/>
            <pc:sldMk cId="3201978510" sldId="356"/>
            <ac:spMk id="3" creationId="{72DAF285-622D-649A-34CA-AED3BCA8C237}"/>
          </ac:spMkLst>
        </pc:spChg>
        <pc:spChg chg="add mod">
          <ac:chgData name="弥 奥﨑" userId="e88f9fcf6ebc3107" providerId="LiveId" clId="{C7947E96-B0F5-40B3-8A7E-E7B52A126AD0}" dt="2024-11-05T10:20:37.026" v="9541" actId="1076"/>
          <ac:spMkLst>
            <pc:docMk/>
            <pc:sldMk cId="3201978510" sldId="356"/>
            <ac:spMk id="4" creationId="{B1E304DD-E3A1-E0C6-90CC-AC58F1AFD5B6}"/>
          </ac:spMkLst>
        </pc:spChg>
        <pc:spChg chg="add mod">
          <ac:chgData name="弥 奥﨑" userId="e88f9fcf6ebc3107" providerId="LiveId" clId="{C7947E96-B0F5-40B3-8A7E-E7B52A126AD0}" dt="2024-11-05T10:20:40.223" v="9543" actId="1076"/>
          <ac:spMkLst>
            <pc:docMk/>
            <pc:sldMk cId="3201978510" sldId="356"/>
            <ac:spMk id="5" creationId="{B50D6E05-DD67-ABDA-F554-BEB2D96EB252}"/>
          </ac:spMkLst>
        </pc:spChg>
        <pc:spChg chg="add mod">
          <ac:chgData name="弥 奥﨑" userId="e88f9fcf6ebc3107" providerId="LiveId" clId="{C7947E96-B0F5-40B3-8A7E-E7B52A126AD0}" dt="2024-11-05T10:20:43.639" v="9545" actId="1076"/>
          <ac:spMkLst>
            <pc:docMk/>
            <pc:sldMk cId="3201978510" sldId="356"/>
            <ac:spMk id="6" creationId="{776B6BCA-992F-6D54-5759-7E6701BB6F2A}"/>
          </ac:spMkLst>
        </pc:spChg>
        <pc:spChg chg="add mod">
          <ac:chgData name="弥 奥﨑" userId="e88f9fcf6ebc3107" providerId="LiveId" clId="{C7947E96-B0F5-40B3-8A7E-E7B52A126AD0}" dt="2024-11-05T10:20:33.785" v="9539" actId="1076"/>
          <ac:spMkLst>
            <pc:docMk/>
            <pc:sldMk cId="3201978510" sldId="356"/>
            <ac:spMk id="8" creationId="{57639C9A-0BAC-84A0-22E5-7FDC7424FFC9}"/>
          </ac:spMkLst>
        </pc:spChg>
        <pc:picChg chg="add mod">
          <ac:chgData name="弥 奥﨑" userId="e88f9fcf6ebc3107" providerId="LiveId" clId="{C7947E96-B0F5-40B3-8A7E-E7B52A126AD0}" dt="2024-11-05T10:20:35.154" v="9540" actId="1076"/>
          <ac:picMkLst>
            <pc:docMk/>
            <pc:sldMk cId="3201978510" sldId="356"/>
            <ac:picMk id="1026" creationId="{9686A6A2-0FB6-2A73-41FA-B92B9E7F0A9B}"/>
          </ac:picMkLst>
        </pc:picChg>
        <pc:picChg chg="add mod">
          <ac:chgData name="弥 奥﨑" userId="e88f9fcf6ebc3107" providerId="LiveId" clId="{C7947E96-B0F5-40B3-8A7E-E7B52A126AD0}" dt="2024-11-05T10:20:40.962" v="9544" actId="1076"/>
          <ac:picMkLst>
            <pc:docMk/>
            <pc:sldMk cId="3201978510" sldId="356"/>
            <ac:picMk id="1028" creationId="{BA24704B-089B-A30C-A565-C18DAD423EDE}"/>
          </ac:picMkLst>
        </pc:picChg>
      </pc:sldChg>
      <pc:sldChg chg="modSp new mod">
        <pc:chgData name="弥 奥﨑" userId="e88f9fcf6ebc3107" providerId="LiveId" clId="{C7947E96-B0F5-40B3-8A7E-E7B52A126AD0}" dt="2024-11-05T10:42:04.313" v="10006"/>
        <pc:sldMkLst>
          <pc:docMk/>
          <pc:sldMk cId="1503208755" sldId="357"/>
        </pc:sldMkLst>
        <pc:spChg chg="mod">
          <ac:chgData name="弥 奥﨑" userId="e88f9fcf6ebc3107" providerId="LiveId" clId="{C7947E96-B0F5-40B3-8A7E-E7B52A126AD0}" dt="2024-11-05T10:32:13.545" v="9901" actId="20577"/>
          <ac:spMkLst>
            <pc:docMk/>
            <pc:sldMk cId="1503208755" sldId="357"/>
            <ac:spMk id="2" creationId="{81DA9E78-8E8E-0454-5D21-23BE28D7AAAE}"/>
          </ac:spMkLst>
        </pc:spChg>
        <pc:spChg chg="mod">
          <ac:chgData name="弥 奥﨑" userId="e88f9fcf6ebc3107" providerId="LiveId" clId="{C7947E96-B0F5-40B3-8A7E-E7B52A126AD0}" dt="2024-11-05T10:42:04.313" v="10006"/>
          <ac:spMkLst>
            <pc:docMk/>
            <pc:sldMk cId="1503208755" sldId="357"/>
            <ac:spMk id="3" creationId="{3820143A-6AE6-4817-1E6E-CDAB22A403CF}"/>
          </ac:spMkLst>
        </pc:spChg>
      </pc:sldChg>
    </pc:docChg>
  </pc:docChgLst>
  <pc:docChgLst>
    <pc:chgData name="弥 奥﨑" userId="e88f9fcf6ebc3107" providerId="LiveId" clId="{D9D163FB-C412-4512-B11D-DB6845286897}"/>
    <pc:docChg chg="addSld">
      <pc:chgData name="弥 奥﨑" userId="e88f9fcf6ebc3107" providerId="LiveId" clId="{D9D163FB-C412-4512-B11D-DB6845286897}" dt="2024-10-15T07:16:00.853" v="0" actId="680"/>
      <pc:docMkLst>
        <pc:docMk/>
      </pc:docMkLst>
      <pc:sldChg chg="new">
        <pc:chgData name="弥 奥﨑" userId="e88f9fcf6ebc3107" providerId="LiveId" clId="{D9D163FB-C412-4512-B11D-DB6845286897}" dt="2024-10-15T07:16:00.853" v="0" actId="680"/>
        <pc:sldMkLst>
          <pc:docMk/>
          <pc:sldMk cId="961332123" sldId="25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02:09:38.6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1 188 24575,'0'0'0,"4"0"0,8 0 0,4 0 0,5 0 0,2 0 0,3 0 0,1 0 0,6 0 0,0 0 0,0 0 0,-2 0 0,0 0 0,3 0 0,-1 0 0,-1 0 0,-6 6 0,-13-1 0,-11 1 0,-12-2 0,-7-1 0,-7 0 0,-2-2 0,8-1 0,16 0 0,11 0 0,20 0 0,11 0 0,4-1 0,10 1 0,-2 0 0,0 0 0,1 0 0,-6 0 0,0 0 0,-5 0 0,-4 0 0,-5 0 0,-3 0 0,-2 0 0,-1 0 0,-1 0 0,-1 0 0,-10 0 0,-10 0 0,-12 0 0,-13 0 0,-7 0 0,-9 0 0,-1 0 0,0 0 0,-4 0 0,3 0 0,2 0 0,3 0 0,-2 0 0,1 0 0,-4 0 0,1 0 0,-3 0 0,2 0 0,2 0 0,4 0 0,1 0 0,2 0 0,-3 0 0,0 0 0,0 0 0,2 0 0,1 0 0,0 0 0,2 0 0,1 0 0,-1 5 0,1 1 0,0-1 0,0 5 0,10-1 0,17-10 0,-1 1 0,-1 1 0,1-1 0,0 0 0,0 0 0,0 0 0,0 0 0,-1 0 0,1 1 0,0-1 0,0 0 0,0 0 0,0 0 0,0 1 0,0-1 0,0 0 0,0 0 0,0 0 0,0 1 0,-1-1 0,1 0 0,0 0 0,0 0 0,0 1 0,0-1 0,0 0 0,0 0 0,1 0 0,-1 1 0,0-1 0,0 0 0,0 0 0,0 0 0,0 1 0,0-1 0,0 0 0,0 0 0,0 0 0,0 1 0,1-1 0,-1 0 0,11 6 0,10-2 0,4-2 0,4-1 0,0-1 0,1 0 0,-1-1 0,5 1 0,-1 0 0,10-1 0,4 1 0,10 0 0,7 0 0,2 0 0,-7 0 0,3 0 0,-8 0 0,-7 0 0,-1 0 0,-7 0 0,2 0 0,-4 0 0,-2 0 0,-19 0 0,-24 0 0,-24 0 0,-19 0 0,-15 0 0,1 0 0,-5 0 0,2 0 0,-1 0 0,-8 0 0,-2 0 0,2 0 0,6 0 0,11 0 0,9 0 0,16-5 0,7-1 0,9-4 0,8-6 0,6-3 0,3-4 0,13 3 0,12 5 0,21-1 0,10-2 0,11 4 0,2 2 0,4 5 0,9-3 0,-3 2 0,1 2 0,-4-3 0,-7-5 0,-9 2 0,-10 2 0,-9 2 0,-6 3 0,-5 2 0,-2 2 0,-1 1 0,-11 0 0,-16 1 0,-11-1 0,-8 1 0,-10-1 0,-4 5 0,-5 1 0,-5-1 0,2 0 0,-2 3 0,3 0 0,3 3 0,0 0 0,2-3 0,-2-1 0,2-3 0,2 3 0,3 0 0,1 4 0,3-1 0,12-2 0,17-8 0,-1 0 0,-1 0 0,1 0 0,0 0 0,0 0 0,0 0 0,0 0 0,0 0 0,-1 0 0,1 0 0,0 0 0,0 1 0,0-1 0,0 0 0,0 0 0,0 0 0,0 0 0,0 0 0,0 0 0,0 0 0,-1 1 0,1-1 0,0 0 0,0 0 0,0 0 0,0 0 0,0 0 0,0 1 0,0-1 0,0 0 0,0 0 0,0 0 0,0 0 0,0 0 0,0 1 0,0-1 0,0 0 0,0 0 0,0 0 0,1 0 0,-1 0 0,0 1 0,0-1 0,0 0 0,0 0 0,0 0 0,0 0 0,0 0 0,0 0 0,0 0 0,1 0 0,-1 1 0,0-1 0,11 4 0,21-2 0,5-1 0,2-1 0,6 0 0,2-1 0,-3 1 0,-4 0 0,-19-1 0,-18 1 0,-5 0 0,-17 0 0,-16 0 0,-10 0 0,-12 0 0,-4 0 0,-1 0 0,1 0 0,7 0 0,7 0 0,23 0 0,23 0 0,-1 0 0,4 0 0,17 0 0,11 0 0,5 0 0,12 0 0,-1 0 0,3 0 0,7 0 0,-3 0 0,-1 0 0,-5 0 0,5 0 0,-6 0 0,2 0 0,-5 0 0,-4 0 0,-5 0 0,-8 6 0,-3-1 0,-18 1 0,-15-2 0,-27-1 0,-7 0 0,-3-2 0,2-1 0,4 0 0,0 0 0,-13 0 0,-7 0 0,-14-1 0,-11 1 0,-4 0 0,5 0 0,2 0 0,22 0 0,35 0 0,23 0 0,8 0 0,25 0 0,18-5 0,9-1 0,10 1 0,6 0 0,4 2 0,8 1 0,-4 1 0,0 0 0,-6 1 0,-7 6 0,-5-1 0,-9 1 0,-10-1 0,-7 4 0,-5 3 0,-5 1 0,-1 2 0,-1 4 0,0 2 0,-5 3 0,-6 1 0,-9-4 0,-16-5 0,-14-6 0,-6-3 0,-8 1 0,-6-2 0,-5-1 0,-2-1 0,4-2 0,4-1 0,1-1 0,-1 0 0,3 0 0,-2 0 0,4 0 0,2-1 0,4 1 0,3 0 0,2-5 0,-5 0 0,7-6 0,0 1 0,1 2 0,1 1 0,-1 3 0,0 2 0,-1 1 0,0 0 0,0 1 0,-1 1 0,1-1 0,-1 1 0,16-6 0,17-1 0,16 1 0,19 0 0,14 2 0,7 1 0,3 1 0,-7 0 0,-7 1 0,-8 0 0,-2 0 0,-4 1 0,1-1 0,3 0 0,9 0 0,-2 0 0,-4 0 0,-9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4:27:22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24575,'172'7'0,"179"32"0,-175-16 0,-139-18 0,229 30 0,-199-22 0,124 39 0,-151-35 0,-2 1 0,0 2 0,40 29 0,50 26 0,59 16 0,248 136 0,-360-181 0,144 97 0,-146-87 9,59 47-1383,-109-83-5452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4:27:31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2 24575,'-102'-2'0,"-114"5"0,214-3 0,-1 0 0,1 0 0,0 0 0,0 0 0,-1 1 0,1-1 0,0 0 0,0 1 0,0 0 0,-1 0 0,1-1 0,0 1 0,0 0 0,0 1 0,0-1 0,1 0 0,-1 1 0,0-1 0,0 1 0,1-1 0,-1 1 0,1 0 0,-1-1 0,1 1 0,0 0 0,0 0 0,0 0 0,0 0 0,0 0 0,-1 4 0,2-1 0,0-1 0,1 0 0,-1 0 0,1 0 0,0 0 0,0 0 0,0 0 0,0-1 0,1 1 0,0 0 0,0 0 0,0-1 0,0 1 0,0-1 0,1 0 0,4 6 0,9 5 0,1 0 0,0 0 0,1-2 0,1 0 0,0-1 0,0-1 0,1 0 0,22 6 0,26 15 0,-38-18-1365,-4-3-5461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1:17:07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24575,'0'1219'0,"1"-1120"0,4-1 0,5 0 0,40 173 0,26 73 0,11 44 0,87 379 0,-50-196 0,-32-231 0,-53-205 0,-16-32 0,-15-60 0,15 43 0,137 422 0,-75-248 0,120 254 0,-162-435 102,3 10-1569,-38-66-5359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1:17:07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1 384 24575,'35'2'0,"1"2"0,-1 2 0,-1 1 0,1 2 0,43 17 0,63 16 0,-47-18 0,174 70 0,110 44 0,-375-137 0,21 8 0,-17-6 0,-1 0 0,1-1 0,0 0 0,1 0 0,8 1 0,-12-3 0,-1 0 0,0-1 0,0 1 0,1 0 0,-1-1 0,0 0 0,0 0 0,0 0 0,0 0 0,0 0 0,0-1 0,0 1 0,-1-1 0,1 0 0,4-4 0,5-4 0,-2-2 0,1 1 0,-1-1 0,-1-1 0,0 0 0,-1 0 0,7-16 0,42-105 0,-52 123 0,25-66-341,-4-1 0,-3-2-1,17-108 1,-33 129-6485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5:05:42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6783 4961 24575,'-103'-58'7,"-175"-70"-1,-114-14-77,194 73-233,-288-113-1489,11-43 2297,450 211-339,0 0 0,1-2 0,1-2 1,0 0-1,2-1 0,0 0 0,1-2 0,1-1 0,-17-25 0,-73-100-165,-30-48 0,-24-73 0,-327-410 0,-85 78 0,255 312 0,279 252 0,-47-36 0,-112-69 0,-110-49 0,17 12 0,-339-205 0,501 300 0,-22-14 0,118 79 0,12 7 0,1-1 0,0-1 0,0-1 0,-34-31 0,23 17 0,-1 2 0,-2 0 0,0 3 0,-1 1 0,-65-28 0,-211-130 0,184 100 0,80 48-1365,29 19-5461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5:05:43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739 1 24575,'-571'0'0,"560"0"0,-6-1 0,0 2 0,0 0 0,-29 5 0,43-5 0,0-1 0,0 1 0,1 0 0,-1 0 0,0 0 0,0 0 0,0 0 0,1 1 0,-1-1 0,1 1 0,-1 0 0,1-1 0,0 1 0,-1 0 0,1 1 0,0-1 0,0 0 0,1 0 0,-1 1 0,0-1 0,1 1 0,-1 0 0,1-1 0,0 1 0,0 0 0,0 0 0,0 0 0,0 3 0,1 4 0,1 0 0,-1 0 0,2 0 0,-1 0 0,2 0 0,-1 0 0,1-1 0,1 1 0,-1-1 0,7 11 0,10 16 0,26 36 0,8 3 0,2-2 0,129 126 0,-168-183-341,1-1 0,1-1-1,32 19 1,-21-17-6485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C07EB-ACCA-4968-9CAB-26DEFF0BA3FD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51D7E-31CB-406D-B7E1-11546A245F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0157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-gsd.com/lecture/unity-block-2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5403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130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06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スぷふぇあ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542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ボールは壁やブロック、プレイヤーとの衝突によって跳ね返る必要があります。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このような挙動は物理演算によって実現するのが簡単です。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そこで、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Ball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に</a:t>
            </a:r>
            <a:r>
              <a:rPr lang="en-US" altLang="ja-JP" b="0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コンポーネントをアタッチします。（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Inspector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ビューの下部にある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Add Component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から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Physics-&gt;</a:t>
            </a:r>
            <a:r>
              <a:rPr lang="en-US" altLang="ja-JP" b="0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を選択する。）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グラビてぃ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21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では質量（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Mass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）や重力を使用するかどうか（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Use Gravity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）、空気抵抗（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Drag, Angular Drag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）、制約条件（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Constraints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）などが設定できます。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ここでの設定は以下の通りです。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空気抵抗は無しにするので、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Drag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と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Angular Drag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は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0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にする。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重力は使用しないので、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Use Gravity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は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off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にする。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位置は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z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方向に動いて欲しくないので、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Constraints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position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z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を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にする。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回転して欲しくないので、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Constraints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rotation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の全てを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endParaRPr kumimoji="1" lang="en-US" altLang="ja-JP" dirty="0"/>
          </a:p>
          <a:p>
            <a:r>
              <a:rPr kumimoji="1" lang="ja-JP" altLang="en-US" dirty="0"/>
              <a:t>こんすとトレインズ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916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722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再生すると跳ね返らない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379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ぴじっくすマテリアル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マキシマム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1407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218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11111"/>
                </a:solidFill>
                <a:effectLst/>
                <a:latin typeface="-apple-system"/>
              </a:rPr>
              <a:t>再利用可能なゲームオブジェクトのテンプレート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3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890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ビューから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Project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ビューにドラッグ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&amp;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ドロップすれば作成できます。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プレハブを作成しましょう。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プレハブからゲームオブジェクトを作成する（インスタンス化といいます）にはプレハブを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Scene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ビューや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ビューにドラッグ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&amp;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ドロップします。試しに、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プレハブから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のゲームオブジェクトを作成してみてください。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7579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119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ビューの整理も兼ねて、まず、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～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14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）を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つの空のゲームオブジェクトの配下にまとめます。</a:t>
            </a:r>
          </a:p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ビューの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Create &gt; Create Empty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を選択し、作成された</a:t>
            </a:r>
            <a:r>
              <a:rPr lang="en-US" altLang="ja-JP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GameObject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の名前を「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」にします。</a:t>
            </a: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そして、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14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）までを選択し、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にドラッグアンドドロップします。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9411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ゲームクリアしたらどうなるのかという点でいえば、「次のステージに進む」、「リザルト画面を表示する」といったいくつかの案が考えられますが、ここでは簡単に「ゲームをストップする」処理を行うことにします。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446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1565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effectLst/>
              </a:rPr>
              <a:t>Render Mode</a:t>
            </a:r>
            <a:r>
              <a:rPr lang="ja-JP" altLang="en-US" dirty="0">
                <a:effectLst/>
              </a:rPr>
              <a:t>機能</a:t>
            </a:r>
            <a:endParaRPr lang="en-US" altLang="ja-JP" dirty="0">
              <a:effectLst/>
            </a:endParaRPr>
          </a:p>
          <a:p>
            <a:r>
              <a:rPr lang="en-US" altLang="ja-JP" dirty="0">
                <a:effectLst/>
              </a:rPr>
              <a:t>Screen Space – Overlay</a:t>
            </a:r>
            <a:r>
              <a:rPr lang="ja-JP" altLang="en-US" dirty="0">
                <a:effectLst/>
              </a:rPr>
              <a:t>常に画面手前に描画する。カメラがなくても表示される。</a:t>
            </a:r>
            <a:endParaRPr lang="en-US" altLang="ja-JP" dirty="0">
              <a:effectLst/>
            </a:endParaRPr>
          </a:p>
          <a:p>
            <a:r>
              <a:rPr lang="en-US" altLang="ja-JP" dirty="0">
                <a:effectLst/>
              </a:rPr>
              <a:t>Screen Space – Camera</a:t>
            </a:r>
            <a:r>
              <a:rPr lang="ja-JP" altLang="en-US" dirty="0">
                <a:effectLst/>
              </a:rPr>
              <a:t>指定したカメラの前に描画する。カメラが無いと表示されない。指定した距離よりも近くにあるゲームオブジェクトは</a:t>
            </a:r>
            <a:r>
              <a:rPr lang="en-US" altLang="ja-JP" dirty="0">
                <a:effectLst/>
              </a:rPr>
              <a:t>UI</a:t>
            </a:r>
            <a:r>
              <a:rPr lang="ja-JP" altLang="en-US" dirty="0">
                <a:effectLst/>
              </a:rPr>
              <a:t>より手前に表示される。</a:t>
            </a:r>
            <a:endParaRPr lang="en-US" altLang="ja-JP" dirty="0">
              <a:effectLst/>
            </a:endParaRPr>
          </a:p>
          <a:p>
            <a:r>
              <a:rPr lang="en-US" altLang="ja-JP" dirty="0">
                <a:effectLst/>
              </a:rPr>
              <a:t>World Space</a:t>
            </a:r>
            <a:r>
              <a:rPr lang="ja-JP" altLang="en-US" dirty="0">
                <a:effectLst/>
              </a:rPr>
              <a:t>シーン内の平面オブジェクトであるかのように描画する。ゲーム内スクリーンや看板などに使用する。</a:t>
            </a:r>
            <a:endParaRPr lang="en-US" altLang="ja-JP" dirty="0">
              <a:effectLst/>
            </a:endParaRPr>
          </a:p>
          <a:p>
            <a:endParaRPr kumimoji="1" lang="en-US" altLang="ja-JP" dirty="0">
              <a:effectLst/>
            </a:endParaRPr>
          </a:p>
          <a:p>
            <a:r>
              <a:rPr lang="en-US" altLang="ja-JP" dirty="0">
                <a:hlinkClick r:id="rId3"/>
              </a:rPr>
              <a:t>Unity</a:t>
            </a:r>
            <a:r>
              <a:rPr lang="ja-JP" altLang="en-US" dirty="0">
                <a:hlinkClick r:id="rId3"/>
              </a:rPr>
              <a:t>でブロック崩しの作成：ゲームを終了させる </a:t>
            </a:r>
            <a:r>
              <a:rPr lang="en-US" altLang="ja-JP" dirty="0">
                <a:hlinkClick r:id="rId3"/>
              </a:rPr>
              <a:t>| GSD ONLINE | </a:t>
            </a:r>
            <a:r>
              <a:rPr lang="ja-JP" altLang="en-US" dirty="0">
                <a:hlinkClick r:id="rId3"/>
              </a:rPr>
              <a:t>広島大学ゲーム制作同好会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214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Text</a:t>
            </a:r>
            <a:r>
              <a:rPr kumimoji="1" lang="ja-JP" altLang="en-US" dirty="0"/>
              <a:t>ダブルクリックすると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や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が置いてある位置とは別のところにあることがわかります。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Canvas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を表す枠線がゲーム画面に対応するので、画面中央に文字が来るように位置を調整しましょう。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329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最初は文字を表示しないように、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の文字を消すことにします。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スクリプトを書かずに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コンポーネントの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の項目を無しにしてもいいですが、あまりお勧めしません。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なぜなら、表示する場所や大きさを変更する場合に、</a:t>
            </a:r>
          </a:p>
          <a:p>
            <a:pPr algn="l">
              <a:buFont typeface="+mj-lt"/>
              <a:buAutoNum type="arabicPeriod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に文字を入力して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Scene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ビューで文字を確認できるようにする。</a:t>
            </a:r>
          </a:p>
          <a:p>
            <a:pPr algn="l">
              <a:buFont typeface="+mj-lt"/>
              <a:buAutoNum type="arabicPeriod"/>
            </a:pP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位置や大きさを変更する。</a:t>
            </a:r>
          </a:p>
          <a:p>
            <a:pPr algn="l">
              <a:buFont typeface="+mj-lt"/>
              <a:buAutoNum type="arabicPeriod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の文字を消す。</a:t>
            </a: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というように手順が増えるからです。ゲームスタート時に自動で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の文字を消す処理を入れておけば、この手間を省くことができます。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562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3912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2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游ゴシック体"/>
              </a:rPr>
              <a:t>Unity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游ゴシック体"/>
              </a:rPr>
              <a:t>はもともと</a:t>
            </a:r>
            <a:r>
              <a:rPr lang="ja-JP" altLang="en-US" b="0" i="0" dirty="0">
                <a:solidFill>
                  <a:srgbClr val="111111"/>
                </a:solidFill>
                <a:effectLst/>
                <a:latin typeface="-apple-system"/>
              </a:rPr>
              <a:t>ゲーム開発に必要な要素（開発コンソールやライブラリ、素材、機能など）をまとめた開発環境</a:t>
            </a:r>
            <a:endParaRPr lang="en-US" altLang="ja-JP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kumimoji="1" lang="ja-JP" altLang="en-US" b="0" i="0" dirty="0">
                <a:solidFill>
                  <a:srgbClr val="111111"/>
                </a:solidFill>
                <a:effectLst/>
                <a:latin typeface="-apple-system"/>
              </a:rPr>
              <a:t>＝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游ゴシック体"/>
              </a:rPr>
              <a:t>ゲーム開発に特化しています。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2897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游ゴシック体"/>
              </a:rPr>
              <a:t>XR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游ゴシック体"/>
              </a:rPr>
              <a:t>とは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游ゴシック体"/>
              </a:rPr>
              <a:t>VR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游ゴシック体"/>
              </a:rPr>
              <a:t>・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游ゴシック体"/>
              </a:rPr>
              <a:t>AR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游ゴシック体"/>
              </a:rPr>
              <a:t>・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游ゴシック体"/>
              </a:rPr>
              <a:t>MR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游ゴシック体"/>
              </a:rPr>
              <a:t>の総称で、これら全てを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游ゴシック体"/>
              </a:rPr>
              <a:t>Unity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游ゴシック体"/>
              </a:rPr>
              <a:t>で開発することができます</a:t>
            </a:r>
            <a:endParaRPr lang="en-US" altLang="ja-JP" b="0" i="0" dirty="0">
              <a:solidFill>
                <a:srgbClr val="333333"/>
              </a:solidFill>
              <a:effectLst/>
              <a:latin typeface="游ゴシック体"/>
            </a:endParaRPr>
          </a:p>
          <a:p>
            <a:endParaRPr kumimoji="1" lang="en-US" altLang="ja-JP" b="0" i="0" dirty="0">
              <a:solidFill>
                <a:srgbClr val="333333"/>
              </a:solidFill>
              <a:effectLst/>
              <a:latin typeface="游ゴシック体"/>
            </a:endParaRPr>
          </a:p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游ゴシック体"/>
              </a:rPr>
              <a:t>VR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游ゴシック体"/>
              </a:rPr>
              <a:t>→現実に近い仮想空間を作り出す技術</a:t>
            </a:r>
            <a:endParaRPr lang="en-US" altLang="ja-JP" b="0" i="0" dirty="0">
              <a:solidFill>
                <a:srgbClr val="333333"/>
              </a:solidFill>
              <a:effectLst/>
              <a:latin typeface="游ゴシック体"/>
            </a:endParaRPr>
          </a:p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游ゴシック体"/>
              </a:rPr>
              <a:t>AR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游ゴシック体"/>
              </a:rPr>
              <a:t>→現実の画面に架空の映像を組み合わせること</a:t>
            </a:r>
            <a:endParaRPr lang="en-US" altLang="ja-JP" b="0" i="0" dirty="0">
              <a:solidFill>
                <a:srgbClr val="333333"/>
              </a:solidFill>
              <a:effectLst/>
              <a:latin typeface="游ゴシック体"/>
            </a:endParaRPr>
          </a:p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游ゴシック体"/>
              </a:rPr>
              <a:t>MR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游ゴシック体"/>
              </a:rPr>
              <a:t>→複合現実という意味があり、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游ゴシック体"/>
              </a:rPr>
              <a:t>AR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游ゴシック体"/>
              </a:rPr>
              <a:t>技術をさらに発展させたものです。</a:t>
            </a:r>
            <a:endParaRPr kumimoji="1" lang="en-US" altLang="ja-JP" b="0" i="0" dirty="0">
              <a:solidFill>
                <a:srgbClr val="333333"/>
              </a:solidFill>
              <a:effectLst/>
              <a:latin typeface="游ゴシック体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6701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6851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高画質</a:t>
            </a:r>
            <a:endParaRPr kumimoji="1" lang="en-US" altLang="ja-JP" dirty="0"/>
          </a:p>
          <a:p>
            <a:r>
              <a:rPr kumimoji="1" lang="ja-JP" altLang="en-US" dirty="0"/>
              <a:t>インターネットの情報が少ない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631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操作しながら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565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サンプルシーンの横矢印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888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画面をカメラにする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1186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70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094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0364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7745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87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310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5800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710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081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2638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029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211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1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490.png"/><Relationship Id="rId4" Type="http://schemas.openxmlformats.org/officeDocument/2006/relationships/customXml" Target="../ink/ink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customXml" Target="../ink/ink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hu-gsd.com/tag/unity%e3%83%97%e3%83%ad%e3%82%b0%e3%83%a9%e3%83%9f%e3%83%b3%e3%82%b0%e8%ac%9b%e5%ba%a7/" TargetMode="External"/><Relationship Id="rId2" Type="http://schemas.openxmlformats.org/officeDocument/2006/relationships/hyperlink" Target="https://www.sejuku.net/blog/106070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B0BC7-D823-1224-C3C0-F69D46E203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ja-JP" b="1" dirty="0"/>
              <a:t>Unity3D</a:t>
            </a:r>
            <a:r>
              <a:rPr kumimoji="1" lang="ja-JP" altLang="en-US" b="1" dirty="0"/>
              <a:t>ブロック崩し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364FF7A-7C6A-8089-A73B-DF7CD33646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kumimoji="1" lang="ja-JP" altLang="en-US" sz="3200" dirty="0"/>
              <a:t>角田研究室</a:t>
            </a:r>
            <a:endParaRPr kumimoji="1" lang="en-US" altLang="ja-JP" sz="3200" dirty="0"/>
          </a:p>
          <a:p>
            <a:pPr algn="ctr"/>
            <a:r>
              <a:rPr lang="ja-JP" altLang="en-US" sz="3200" dirty="0"/>
              <a:t>奥﨑弥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6133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5B1D0-DAC2-15B2-EDE0-5FADBBB3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比較　</a:t>
            </a:r>
            <a:r>
              <a:rPr lang="en-US" altLang="ja-JP" sz="3600" b="1" i="0" dirty="0">
                <a:effectLst/>
                <a:latin typeface="YakuHanJPs"/>
              </a:rPr>
              <a:t>Unreal Engine</a:t>
            </a:r>
            <a:r>
              <a:rPr lang="ja-JP" altLang="en-US" sz="3200" b="1" i="0" dirty="0">
                <a:effectLst/>
                <a:latin typeface="YakuHanJPs"/>
              </a:rPr>
              <a:t>（アンリアル・エンジン）</a:t>
            </a:r>
            <a:endParaRPr kumimoji="1" lang="ja-JP" altLang="en-US" dirty="0"/>
          </a:p>
        </p:txBody>
      </p:sp>
      <p:pic>
        <p:nvPicPr>
          <p:cNvPr id="2050" name="Picture 2" descr="Unreal Engine 5.3 Preview">
            <a:extLst>
              <a:ext uri="{FF2B5EF4-FFF2-40B4-BE49-F238E27FC236}">
                <a16:creationId xmlns:a16="http://schemas.microsoft.com/office/drawing/2014/main" id="{4E84BA92-C6B9-FF8F-CFB4-2388AA9AC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986902"/>
            <a:ext cx="7213600" cy="405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379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C67628-8EF2-D0CC-DDE6-2AAE03A5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C29705-B2F5-D6DC-C44D-F374A284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58555"/>
            <a:ext cx="1039663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kumimoji="1" lang="en-US" altLang="ja-JP" dirty="0"/>
              <a:t>Project</a:t>
            </a:r>
            <a:r>
              <a:rPr kumimoji="1" lang="ja-JP" altLang="en-US" dirty="0"/>
              <a:t>の新規作成</a:t>
            </a:r>
            <a:endParaRPr kumimoji="1" lang="en-US" altLang="ja-JP" dirty="0"/>
          </a:p>
          <a:p>
            <a:r>
              <a:rPr lang="ja-JP" altLang="en-US" dirty="0"/>
              <a:t>・シーンを保存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kumimoji="1" lang="en-US" altLang="ja-JP" dirty="0"/>
              <a:t> Unity</a:t>
            </a:r>
            <a:r>
              <a:rPr kumimoji="1" lang="ja-JP" altLang="en-US" dirty="0"/>
              <a:t>操作方法</a:t>
            </a:r>
            <a:endParaRPr lang="en-US" altLang="ja-JP" dirty="0"/>
          </a:p>
          <a:p>
            <a:r>
              <a:rPr kumimoji="1" lang="ja-JP" altLang="en-US" dirty="0"/>
              <a:t>・メインカメラの調整</a:t>
            </a:r>
            <a:endParaRPr kumimoji="1" lang="en-US" altLang="ja-JP" dirty="0"/>
          </a:p>
          <a:p>
            <a:r>
              <a:rPr lang="ja-JP" altLang="en-US" dirty="0"/>
              <a:t>・壁の作成</a:t>
            </a:r>
            <a:endParaRPr lang="en-US" altLang="ja-JP" dirty="0"/>
          </a:p>
          <a:p>
            <a:r>
              <a:rPr kumimoji="1" lang="ja-JP" altLang="en-US" dirty="0"/>
              <a:t>・ボールの作成</a:t>
            </a:r>
            <a:endParaRPr kumimoji="1" lang="en-US" altLang="ja-JP" dirty="0"/>
          </a:p>
          <a:p>
            <a:r>
              <a:rPr lang="ja-JP" altLang="en-US" dirty="0"/>
              <a:t>・ボールに物理演算を加える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111A9-1B87-35B1-5902-D288986B17F1}"/>
              </a:ext>
            </a:extLst>
          </p:cNvPr>
          <p:cNvSpPr txBox="1"/>
          <p:nvPr/>
        </p:nvSpPr>
        <p:spPr>
          <a:xfrm>
            <a:off x="6295595" y="2158555"/>
            <a:ext cx="70271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・ボールが動くスクリプト作成</a:t>
            </a:r>
            <a:endParaRPr lang="en-US" altLang="ja-JP" sz="2000" dirty="0"/>
          </a:p>
          <a:p>
            <a:r>
              <a:rPr lang="ja-JP" altLang="en-US" sz="2000" dirty="0"/>
              <a:t>・正しく反射するように設定する</a:t>
            </a:r>
            <a:endParaRPr lang="en-US" altLang="ja-JP" sz="2000" dirty="0"/>
          </a:p>
          <a:p>
            <a:r>
              <a:rPr lang="ja-JP" altLang="en-US" sz="2000" dirty="0"/>
              <a:t>・パドル（バー）の作成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・ブロックの作成</a:t>
            </a:r>
            <a:endParaRPr kumimoji="1"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・ゲームクリアの判定</a:t>
            </a:r>
            <a:endParaRPr kumimoji="1" lang="en-US" altLang="ja-JP" sz="2000" dirty="0"/>
          </a:p>
          <a:p>
            <a:r>
              <a:rPr lang="ja-JP" altLang="en-US" sz="2000" dirty="0"/>
              <a:t>・ゲームオーバーの判定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・テキストの設定</a:t>
            </a:r>
            <a:endParaRPr lang="en-US" altLang="ja-JP" sz="2000" dirty="0"/>
          </a:p>
          <a:p>
            <a:r>
              <a:rPr lang="ja-JP" altLang="en-US" sz="2000" dirty="0"/>
              <a:t>・マテリアルの設定（時間があったら）</a:t>
            </a:r>
            <a:endParaRPr lang="en-US" altLang="ja-JP" sz="2000" dirty="0"/>
          </a:p>
          <a:p>
            <a:endParaRPr kumimoji="1"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・自由制作</a:t>
            </a:r>
          </a:p>
          <a:p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B7D41C-FFFF-0DF8-C254-080B1B51707C}"/>
              </a:ext>
            </a:extLst>
          </p:cNvPr>
          <p:cNvSpPr txBox="1"/>
          <p:nvPr/>
        </p:nvSpPr>
        <p:spPr>
          <a:xfrm>
            <a:off x="1097280" y="1789223"/>
            <a:ext cx="147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日目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D70F01-E977-1F00-1753-1A438FF9F282}"/>
              </a:ext>
            </a:extLst>
          </p:cNvPr>
          <p:cNvSpPr txBox="1"/>
          <p:nvPr/>
        </p:nvSpPr>
        <p:spPr>
          <a:xfrm>
            <a:off x="6295595" y="1825436"/>
            <a:ext cx="147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日目</a:t>
            </a:r>
          </a:p>
        </p:txBody>
      </p:sp>
    </p:spTree>
    <p:extLst>
      <p:ext uri="{BB962C8B-B14F-4D97-AF65-F5344CB8AC3E}">
        <p14:creationId xmlns:p14="http://schemas.microsoft.com/office/powerpoint/2010/main" val="53910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E81D2-3CBA-6103-F308-F2798380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Project</a:t>
            </a:r>
            <a:r>
              <a:rPr kumimoji="1" lang="ja-JP" altLang="en-US" dirty="0"/>
              <a:t>の新規作成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B7BBDAF-1AC2-D499-84C2-064A1B04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95" t="19999" r="13982" b="24167"/>
          <a:stretch/>
        </p:blipFill>
        <p:spPr>
          <a:xfrm>
            <a:off x="1266825" y="1847850"/>
            <a:ext cx="7620000" cy="4382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7064188-9D27-5F1C-FD95-50DBCC3449FD}"/>
              </a:ext>
            </a:extLst>
          </p:cNvPr>
          <p:cNvSpPr/>
          <p:nvPr/>
        </p:nvSpPr>
        <p:spPr>
          <a:xfrm>
            <a:off x="2514600" y="3352799"/>
            <a:ext cx="2857500" cy="542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15477AF-6917-C66E-ACDE-098C84DD8C3A}"/>
              </a:ext>
            </a:extLst>
          </p:cNvPr>
          <p:cNvSpPr/>
          <p:nvPr/>
        </p:nvSpPr>
        <p:spPr>
          <a:xfrm>
            <a:off x="5448302" y="3352799"/>
            <a:ext cx="2247898" cy="542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71EB0ADF-8FCA-852B-2997-55CF0BD36430}"/>
              </a:ext>
            </a:extLst>
          </p:cNvPr>
          <p:cNvSpPr/>
          <p:nvPr/>
        </p:nvSpPr>
        <p:spPr>
          <a:xfrm>
            <a:off x="6457950" y="2390775"/>
            <a:ext cx="533400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96AD965C-0AE9-928F-89AC-9260467C14C4}"/>
                  </a:ext>
                </a:extLst>
              </p14:cNvPr>
              <p14:cNvContentPartPr/>
              <p14:nvPr/>
            </p14:nvContentPartPr>
            <p14:xfrm>
              <a:off x="2666700" y="4732770"/>
              <a:ext cx="425880" cy="135000"/>
            </p14:xfrm>
          </p:contentPart>
        </mc:Choice>
        <mc:Fallback xmlns=""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96AD965C-0AE9-928F-89AC-9260467C14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9060" y="4715130"/>
                <a:ext cx="461520" cy="170640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F1AF871-F1D0-708D-9B9F-07B52F560692}"/>
              </a:ext>
            </a:extLst>
          </p:cNvPr>
          <p:cNvCxnSpPr>
            <a:cxnSpLocks/>
          </p:cNvCxnSpPr>
          <p:nvPr/>
        </p:nvCxnSpPr>
        <p:spPr>
          <a:xfrm>
            <a:off x="6781800" y="5571095"/>
            <a:ext cx="6446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118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B3DAA5-A626-1C29-C1F6-AADAEBD9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361950"/>
            <a:ext cx="8143875" cy="542925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F87CB7-77AC-DD55-FCD2-9817FD938DCD}"/>
              </a:ext>
            </a:extLst>
          </p:cNvPr>
          <p:cNvSpPr txBox="1"/>
          <p:nvPr/>
        </p:nvSpPr>
        <p:spPr>
          <a:xfrm>
            <a:off x="8753476" y="418059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このようになってない人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97D38C9-5C6E-9427-5F85-34876F7F849C}"/>
              </a:ext>
            </a:extLst>
          </p:cNvPr>
          <p:cNvSpPr/>
          <p:nvPr/>
        </p:nvSpPr>
        <p:spPr>
          <a:xfrm>
            <a:off x="8077200" y="485775"/>
            <a:ext cx="533400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A242769-30AA-8D2D-6B53-E7BB4A487E57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8532485" y="843499"/>
            <a:ext cx="535315" cy="4804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>
            <a:extLst>
              <a:ext uri="{FF2B5EF4-FFF2-40B4-BE49-F238E27FC236}">
                <a16:creationId xmlns:a16="http://schemas.microsoft.com/office/drawing/2014/main" id="{E5865AB7-FCA0-27AA-128C-4A6B6F258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3" t="7084" r="-93" b="74306"/>
          <a:stretch/>
        </p:blipFill>
        <p:spPr>
          <a:xfrm>
            <a:off x="9153525" y="1036112"/>
            <a:ext cx="2247900" cy="1859377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CCDCF0CA-A6A6-A6A0-5715-2854C8D4702C}"/>
              </a:ext>
            </a:extLst>
          </p:cNvPr>
          <p:cNvCxnSpPr/>
          <p:nvPr/>
        </p:nvCxnSpPr>
        <p:spPr>
          <a:xfrm>
            <a:off x="9401175" y="18478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A7BE81C-6FDB-5BBD-2AD5-0E8B0555C3CE}"/>
              </a:ext>
            </a:extLst>
          </p:cNvPr>
          <p:cNvCxnSpPr>
            <a:cxnSpLocks/>
          </p:cNvCxnSpPr>
          <p:nvPr/>
        </p:nvCxnSpPr>
        <p:spPr>
          <a:xfrm>
            <a:off x="9448800" y="1876425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475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DFED575-4F3C-9F26-1F1B-A605D3431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F9DB0156-51F3-2663-DE70-1D912F44B9C4}"/>
              </a:ext>
            </a:extLst>
          </p:cNvPr>
          <p:cNvSpPr/>
          <p:nvPr/>
        </p:nvSpPr>
        <p:spPr>
          <a:xfrm>
            <a:off x="264160" y="975360"/>
            <a:ext cx="6136640" cy="24536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/>
              <a:t>シーンビュー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70F6EA08-16DB-F784-BC62-6028405839D5}"/>
              </a:ext>
            </a:extLst>
          </p:cNvPr>
          <p:cNvSpPr/>
          <p:nvPr/>
        </p:nvSpPr>
        <p:spPr>
          <a:xfrm>
            <a:off x="6791962" y="4135121"/>
            <a:ext cx="2875280" cy="15239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プロジェクト</a:t>
            </a:r>
            <a:endParaRPr kumimoji="1" lang="ja-JP" altLang="en-US" sz="28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DEDB94D-44EA-264C-A391-DEFF513F1DD8}"/>
              </a:ext>
            </a:extLst>
          </p:cNvPr>
          <p:cNvSpPr/>
          <p:nvPr/>
        </p:nvSpPr>
        <p:spPr>
          <a:xfrm>
            <a:off x="6664960" y="1310639"/>
            <a:ext cx="3002282" cy="14122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ヒエラルキー</a:t>
            </a:r>
            <a:endParaRPr kumimoji="1" lang="ja-JP" altLang="en-US" sz="28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1252D89-87A3-312B-5A84-3AC81E5184D4}"/>
              </a:ext>
            </a:extLst>
          </p:cNvPr>
          <p:cNvSpPr/>
          <p:nvPr/>
        </p:nvSpPr>
        <p:spPr>
          <a:xfrm>
            <a:off x="10058400" y="1270000"/>
            <a:ext cx="1910080" cy="4318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インスペクター</a:t>
            </a:r>
            <a:endParaRPr kumimoji="1" lang="ja-JP" altLang="en-US" sz="28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A4D503-2E08-B6D3-353B-594C238305AB}"/>
              </a:ext>
            </a:extLst>
          </p:cNvPr>
          <p:cNvSpPr/>
          <p:nvPr/>
        </p:nvSpPr>
        <p:spPr>
          <a:xfrm>
            <a:off x="223520" y="4521200"/>
            <a:ext cx="3738880" cy="1524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/>
              <a:t>ゲームビュー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59171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B0C84-A988-72C1-4CB6-7854F571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シーンを保存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A5D5BD-E379-23C0-C9ED-623B9952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17" t="5001" r="13717" b="45884"/>
          <a:stretch/>
        </p:blipFill>
        <p:spPr>
          <a:xfrm>
            <a:off x="704850" y="1895474"/>
            <a:ext cx="4298694" cy="4095752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DF9164F-02BE-2455-7CAF-E64C52CF6AE8}"/>
              </a:ext>
            </a:extLst>
          </p:cNvPr>
          <p:cNvCxnSpPr>
            <a:cxnSpLocks/>
          </p:cNvCxnSpPr>
          <p:nvPr/>
        </p:nvCxnSpPr>
        <p:spPr>
          <a:xfrm>
            <a:off x="2000250" y="3048000"/>
            <a:ext cx="876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88A2261-BFB7-9204-CB99-35ED78110FDC}"/>
              </a:ext>
            </a:extLst>
          </p:cNvPr>
          <p:cNvSpPr/>
          <p:nvPr/>
        </p:nvSpPr>
        <p:spPr>
          <a:xfrm>
            <a:off x="1110615" y="2347914"/>
            <a:ext cx="2655570" cy="247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6397458-FFCC-82DB-0F79-D2CD51D2C8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5" t="4179" r="50741" b="45833"/>
          <a:stretch/>
        </p:blipFill>
        <p:spPr>
          <a:xfrm>
            <a:off x="6017894" y="1948815"/>
            <a:ext cx="5678805" cy="3906463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E150E8B7-6C12-86F7-9FF9-47D760B83F21}"/>
              </a:ext>
            </a:extLst>
          </p:cNvPr>
          <p:cNvSpPr/>
          <p:nvPr/>
        </p:nvSpPr>
        <p:spPr>
          <a:xfrm>
            <a:off x="5097394" y="3586162"/>
            <a:ext cx="885825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0727DC0-ABED-1442-F977-8F1156CFA96F}"/>
              </a:ext>
            </a:extLst>
          </p:cNvPr>
          <p:cNvCxnSpPr>
            <a:cxnSpLocks/>
          </p:cNvCxnSpPr>
          <p:nvPr/>
        </p:nvCxnSpPr>
        <p:spPr>
          <a:xfrm>
            <a:off x="10210800" y="5676900"/>
            <a:ext cx="581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74613DA-47DF-3761-0A0B-C9D72CACEBCC}"/>
              </a:ext>
            </a:extLst>
          </p:cNvPr>
          <p:cNvSpPr/>
          <p:nvPr/>
        </p:nvSpPr>
        <p:spPr>
          <a:xfrm>
            <a:off x="6873240" y="4633914"/>
            <a:ext cx="451485" cy="247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61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4-10-16 11-28-32-059">
            <a:hlinkClick r:id="" action="ppaction://media"/>
            <a:extLst>
              <a:ext uri="{FF2B5EF4-FFF2-40B4-BE49-F238E27FC236}">
                <a16:creationId xmlns:a16="http://schemas.microsoft.com/office/drawing/2014/main" id="{F98B47B9-75FF-7A2E-63F5-4663C71FF0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7" end="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414" y="398537"/>
            <a:ext cx="8220529" cy="54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E81D2-3CBA-6103-F308-F2798380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PC</a:t>
            </a:r>
            <a:r>
              <a:rPr kumimoji="1" lang="ja-JP" altLang="en-US" dirty="0"/>
              <a:t>、</a:t>
            </a:r>
            <a:r>
              <a:rPr kumimoji="1" lang="en-US" altLang="ja-JP" dirty="0"/>
              <a:t>Unity</a:t>
            </a:r>
            <a:r>
              <a:rPr kumimoji="1" lang="ja-JP" altLang="en-US" dirty="0"/>
              <a:t>操作方法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170FD6-EB2B-8F9B-3F79-1E5EEBA2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800" dirty="0"/>
              <a:t>ショートカットキー</a:t>
            </a:r>
            <a:endParaRPr lang="en-US" altLang="ja-JP" sz="2800" dirty="0"/>
          </a:p>
          <a:p>
            <a:r>
              <a:rPr kumimoji="1" lang="en-US" altLang="ja-JP" sz="2800" dirty="0"/>
              <a:t>Ctrl</a:t>
            </a:r>
            <a:r>
              <a:rPr kumimoji="1" lang="ja-JP" altLang="en-US" sz="2800" dirty="0"/>
              <a:t>キー＋</a:t>
            </a:r>
            <a:r>
              <a:rPr kumimoji="1" lang="en-US" altLang="ja-JP" sz="2800" dirty="0"/>
              <a:t>Z</a:t>
            </a:r>
            <a:r>
              <a:rPr kumimoji="1" lang="ja-JP" altLang="en-US" sz="2800" dirty="0"/>
              <a:t>キー　ひとつ前の操作に戻る</a:t>
            </a:r>
            <a:endParaRPr kumimoji="1" lang="en-US" altLang="ja-JP" sz="2800" dirty="0"/>
          </a:p>
          <a:p>
            <a:r>
              <a:rPr kumimoji="1" lang="en-US" altLang="ja-JP" sz="2800" dirty="0"/>
              <a:t>Ctrl</a:t>
            </a:r>
            <a:r>
              <a:rPr kumimoji="1" lang="ja-JP" altLang="en-US" sz="2800" dirty="0"/>
              <a:t>キー＋</a:t>
            </a:r>
            <a:r>
              <a:rPr lang="en-US" altLang="ja-JP" sz="2800" dirty="0"/>
              <a:t>S</a:t>
            </a:r>
            <a:r>
              <a:rPr kumimoji="1" lang="ja-JP" altLang="en-US" sz="2800" dirty="0"/>
              <a:t>キー</a:t>
            </a:r>
            <a:r>
              <a:rPr lang="ja-JP" altLang="en-US" sz="2800" dirty="0"/>
              <a:t>　保存</a:t>
            </a:r>
            <a:endParaRPr lang="en-US" altLang="ja-JP" sz="2800" dirty="0"/>
          </a:p>
          <a:p>
            <a:r>
              <a:rPr kumimoji="1" lang="en-US" altLang="ja-JP" sz="2800" dirty="0"/>
              <a:t>Ctrl</a:t>
            </a:r>
            <a:r>
              <a:rPr kumimoji="1" lang="ja-JP" altLang="en-US" sz="2800" dirty="0"/>
              <a:t>キー＋</a:t>
            </a:r>
            <a:r>
              <a:rPr lang="en-US" altLang="ja-JP" sz="2800" dirty="0"/>
              <a:t>C</a:t>
            </a:r>
            <a:r>
              <a:rPr kumimoji="1" lang="ja-JP" altLang="en-US" sz="2800" dirty="0"/>
              <a:t>キー　コピー</a:t>
            </a:r>
            <a:endParaRPr kumimoji="1" lang="en-US" altLang="ja-JP" sz="2800" dirty="0"/>
          </a:p>
          <a:p>
            <a:r>
              <a:rPr kumimoji="1" lang="en-US" altLang="ja-JP" sz="2800" dirty="0"/>
              <a:t>Ctrl</a:t>
            </a:r>
            <a:r>
              <a:rPr kumimoji="1" lang="ja-JP" altLang="en-US" sz="2800" dirty="0"/>
              <a:t>キー＋</a:t>
            </a:r>
            <a:r>
              <a:rPr lang="en-US" altLang="ja-JP" sz="2800" dirty="0"/>
              <a:t>V</a:t>
            </a:r>
            <a:r>
              <a:rPr kumimoji="1" lang="ja-JP" altLang="en-US" sz="2800" dirty="0"/>
              <a:t>キー　貼り付け</a:t>
            </a:r>
            <a:endParaRPr kumimoji="1" lang="en-US" altLang="ja-JP" sz="2800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8863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74A9D2-B541-BB92-24EC-3AE7D4E9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メインカメラの調整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DA746C1-B9B0-1638-A1B5-1776E32AA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758" t="11613" r="44647" b="78351"/>
          <a:stretch/>
        </p:blipFill>
        <p:spPr>
          <a:xfrm>
            <a:off x="1588893" y="1889637"/>
            <a:ext cx="2452165" cy="248771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84881C4-F637-14AA-FF12-9F3693847033}"/>
              </a:ext>
            </a:extLst>
          </p:cNvPr>
          <p:cNvSpPr/>
          <p:nvPr/>
        </p:nvSpPr>
        <p:spPr>
          <a:xfrm>
            <a:off x="2214472" y="2394768"/>
            <a:ext cx="600503" cy="5616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E161A254-3597-B658-915E-7389AB121CA2}"/>
              </a:ext>
            </a:extLst>
          </p:cNvPr>
          <p:cNvSpPr/>
          <p:nvPr/>
        </p:nvSpPr>
        <p:spPr>
          <a:xfrm>
            <a:off x="4417699" y="2816649"/>
            <a:ext cx="924232" cy="8062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F3DAFEF-60CC-7607-6E3B-2B793A2C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39" t="4179" b="58543"/>
          <a:stretch/>
        </p:blipFill>
        <p:spPr>
          <a:xfrm>
            <a:off x="5523317" y="1819675"/>
            <a:ext cx="4826655" cy="2703954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06DE4C76-7D3F-02B8-66AB-77C8D8085E79}"/>
              </a:ext>
            </a:extLst>
          </p:cNvPr>
          <p:cNvSpPr/>
          <p:nvPr/>
        </p:nvSpPr>
        <p:spPr>
          <a:xfrm>
            <a:off x="10170712" y="2463772"/>
            <a:ext cx="292889" cy="256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CC01889-89EB-01B7-A9F6-42FBC6DD1A2E}"/>
              </a:ext>
            </a:extLst>
          </p:cNvPr>
          <p:cNvCxnSpPr>
            <a:cxnSpLocks/>
          </p:cNvCxnSpPr>
          <p:nvPr/>
        </p:nvCxnSpPr>
        <p:spPr>
          <a:xfrm>
            <a:off x="8839199" y="2816649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32BD2804-BE85-6C4E-24E8-F8C4EE163C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902" t="13333" r="-179" b="78925"/>
          <a:stretch/>
        </p:blipFill>
        <p:spPr>
          <a:xfrm>
            <a:off x="5523317" y="5227947"/>
            <a:ext cx="4940284" cy="1050297"/>
          </a:xfrm>
          <a:prstGeom prst="rect">
            <a:avLst/>
          </a:prstGeom>
        </p:spPr>
      </p:pic>
      <p:sp>
        <p:nvSpPr>
          <p:cNvPr id="16" name="矢印: 下 15">
            <a:extLst>
              <a:ext uri="{FF2B5EF4-FFF2-40B4-BE49-F238E27FC236}">
                <a16:creationId xmlns:a16="http://schemas.microsoft.com/office/drawing/2014/main" id="{D8D2E6D3-9373-895B-2516-A836BA24A2BD}"/>
              </a:ext>
            </a:extLst>
          </p:cNvPr>
          <p:cNvSpPr/>
          <p:nvPr/>
        </p:nvSpPr>
        <p:spPr>
          <a:xfrm>
            <a:off x="7600336" y="4615776"/>
            <a:ext cx="707922" cy="5658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80D29C8-4B31-7C0D-EF65-A44BF3BA9745}"/>
              </a:ext>
            </a:extLst>
          </p:cNvPr>
          <p:cNvCxnSpPr>
            <a:cxnSpLocks/>
          </p:cNvCxnSpPr>
          <p:nvPr/>
        </p:nvCxnSpPr>
        <p:spPr>
          <a:xfrm>
            <a:off x="9581534" y="5742970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8C6DE4F-81AB-9BD4-631C-52E5005698CB}"/>
              </a:ext>
            </a:extLst>
          </p:cNvPr>
          <p:cNvSpPr/>
          <p:nvPr/>
        </p:nvSpPr>
        <p:spPr>
          <a:xfrm>
            <a:off x="9581534" y="5479389"/>
            <a:ext cx="768438" cy="2635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-20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4364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F47A6D-7047-D783-64CA-4077718B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壁の作成</a:t>
            </a:r>
          </a:p>
        </p:txBody>
      </p:sp>
      <p:pic>
        <p:nvPicPr>
          <p:cNvPr id="6" name="bandicam 2024-10-17 20-44-59-570">
            <a:hlinkClick r:id="" action="ppaction://media"/>
            <a:extLst>
              <a:ext uri="{FF2B5EF4-FFF2-40B4-BE49-F238E27FC236}">
                <a16:creationId xmlns:a16="http://schemas.microsoft.com/office/drawing/2014/main" id="{A3138D4B-DF13-353E-AB4A-7E2AE4EAFA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28" end="2405.9999"/>
                </p14:media>
              </p:ext>
            </p:extLst>
          </p:nvPr>
        </p:nvPicPr>
        <p:blipFill>
          <a:blip r:embed="rId4"/>
          <a:srcRect l="51790" t="5550" r="21185" b="46245"/>
          <a:stretch/>
        </p:blipFill>
        <p:spPr>
          <a:xfrm>
            <a:off x="648640" y="1939299"/>
            <a:ext cx="3402178" cy="4045723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EB954C-A06E-29B6-C65D-B00B07B1A946}"/>
              </a:ext>
            </a:extLst>
          </p:cNvPr>
          <p:cNvSpPr/>
          <p:nvPr/>
        </p:nvSpPr>
        <p:spPr>
          <a:xfrm>
            <a:off x="4580895" y="3308421"/>
            <a:ext cx="983226" cy="1002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95E2DB-802E-2B3F-29C8-D3E8B13336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014" t="7099" r="13381" b="36774"/>
          <a:stretch/>
        </p:blipFill>
        <p:spPr>
          <a:xfrm>
            <a:off x="5897728" y="1892978"/>
            <a:ext cx="3627457" cy="4294689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C56975C-2D6D-996D-8CCF-A5D2E4098948}"/>
              </a:ext>
            </a:extLst>
          </p:cNvPr>
          <p:cNvCxnSpPr>
            <a:cxnSpLocks/>
          </p:cNvCxnSpPr>
          <p:nvPr/>
        </p:nvCxnSpPr>
        <p:spPr>
          <a:xfrm>
            <a:off x="6752672" y="3981264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CE1ACDB-A1B0-F2A2-2016-435A3A9D3C62}"/>
              </a:ext>
            </a:extLst>
          </p:cNvPr>
          <p:cNvCxnSpPr>
            <a:cxnSpLocks/>
          </p:cNvCxnSpPr>
          <p:nvPr/>
        </p:nvCxnSpPr>
        <p:spPr>
          <a:xfrm>
            <a:off x="7917973" y="3981264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5FEFD0-6ECC-607B-97D0-6847ADFDFA81}"/>
              </a:ext>
            </a:extLst>
          </p:cNvPr>
          <p:cNvSpPr txBox="1"/>
          <p:nvPr/>
        </p:nvSpPr>
        <p:spPr>
          <a:xfrm>
            <a:off x="9612015" y="5582758"/>
            <a:ext cx="1543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rgbClr val="FF0000"/>
                </a:solidFill>
              </a:rPr>
              <a:t>×</a:t>
            </a:r>
            <a:r>
              <a:rPr kumimoji="1" lang="ja-JP" altLang="en-US" sz="3600" dirty="0">
                <a:solidFill>
                  <a:srgbClr val="FF0000"/>
                </a:solidFill>
              </a:rPr>
              <a:t>４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FFE48D-C10B-A73E-A2C4-CDE7FEB2E049}"/>
              </a:ext>
            </a:extLst>
          </p:cNvPr>
          <p:cNvSpPr txBox="1"/>
          <p:nvPr/>
        </p:nvSpPr>
        <p:spPr>
          <a:xfrm>
            <a:off x="741782" y="3981264"/>
            <a:ext cx="313209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【hierarchy】</a:t>
            </a:r>
          </a:p>
          <a:p>
            <a:r>
              <a:rPr kumimoji="1" lang="en-US" altLang="ja-JP" sz="2400" dirty="0" err="1"/>
              <a:t>Create→CreatEmpty</a:t>
            </a:r>
            <a:endParaRPr kumimoji="1" lang="en-US" altLang="ja-JP" sz="2400" dirty="0"/>
          </a:p>
          <a:p>
            <a:r>
              <a:rPr kumimoji="1" lang="ja-JP" altLang="en-US" sz="2400" dirty="0"/>
              <a:t>名前：</a:t>
            </a:r>
            <a:r>
              <a:rPr kumimoji="1" lang="en-US" altLang="ja-JP" sz="2400" dirty="0"/>
              <a:t>Walls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2A331B-6711-FA74-1450-5FCA1333B209}"/>
              </a:ext>
            </a:extLst>
          </p:cNvPr>
          <p:cNvSpPr txBox="1"/>
          <p:nvPr/>
        </p:nvSpPr>
        <p:spPr>
          <a:xfrm>
            <a:off x="7917973" y="3198167"/>
            <a:ext cx="399123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Create→3Dobject</a:t>
            </a:r>
            <a:r>
              <a:rPr kumimoji="1" lang="ja-JP" altLang="en-US" sz="2400" dirty="0"/>
              <a:t>→</a:t>
            </a:r>
            <a:r>
              <a:rPr kumimoji="1" lang="en-US" altLang="ja-JP" sz="2400" dirty="0"/>
              <a:t>Cube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140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5F771A-0F9C-205F-480F-BA3B7A1A0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3A2C3B-014E-AA1E-F173-C14ADECA7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3600" dirty="0"/>
              <a:t>・自己紹介</a:t>
            </a:r>
            <a:endParaRPr kumimoji="1" lang="en-US" altLang="ja-JP" sz="3600" dirty="0"/>
          </a:p>
          <a:p>
            <a:r>
              <a:rPr kumimoji="1" lang="ja-JP" altLang="en-US" sz="3600" dirty="0"/>
              <a:t>・</a:t>
            </a:r>
            <a:r>
              <a:rPr kumimoji="1" lang="en-US" altLang="ja-JP" sz="3600" dirty="0"/>
              <a:t>Unity</a:t>
            </a:r>
            <a:r>
              <a:rPr kumimoji="1" lang="ja-JP" altLang="en-US" sz="3600" dirty="0"/>
              <a:t>概要</a:t>
            </a:r>
            <a:endParaRPr kumimoji="1" lang="en-US" altLang="ja-JP" sz="3600" dirty="0"/>
          </a:p>
          <a:p>
            <a:r>
              <a:rPr lang="ja-JP" altLang="en-US" sz="3600" dirty="0"/>
              <a:t>・ゲーム作成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236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04296F-BE3F-551E-B4DA-18919D55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85" t="8333" r="29630" b="52964"/>
          <a:stretch/>
        </p:blipFill>
        <p:spPr>
          <a:xfrm>
            <a:off x="266700" y="711200"/>
            <a:ext cx="3568700" cy="514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1453C7E-A727-944F-24E4-9FA68C322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321" t="7592" r="29920" b="53704"/>
          <a:stretch/>
        </p:blipFill>
        <p:spPr>
          <a:xfrm>
            <a:off x="4133851" y="711200"/>
            <a:ext cx="3803649" cy="51435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F2F8195-D71F-64DF-07C2-004E16FCFB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815" t="7963" r="34148" b="57037"/>
          <a:stretch/>
        </p:blipFill>
        <p:spPr>
          <a:xfrm>
            <a:off x="8235950" y="711200"/>
            <a:ext cx="3689349" cy="514350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D34B3E71-7A4E-5BFE-8E60-22535E534EE7}"/>
              </a:ext>
            </a:extLst>
          </p:cNvPr>
          <p:cNvSpPr/>
          <p:nvPr/>
        </p:nvSpPr>
        <p:spPr>
          <a:xfrm>
            <a:off x="3270250" y="2628901"/>
            <a:ext cx="1130300" cy="1092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D38934-99C2-3244-A97C-BEA4F3C95610}"/>
              </a:ext>
            </a:extLst>
          </p:cNvPr>
          <p:cNvSpPr/>
          <p:nvPr/>
        </p:nvSpPr>
        <p:spPr>
          <a:xfrm>
            <a:off x="4203382" y="2043114"/>
            <a:ext cx="3664585" cy="877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2F7A9AD-1652-CDEA-71B5-94303C1E3BCC}"/>
              </a:ext>
            </a:extLst>
          </p:cNvPr>
          <p:cNvSpPr txBox="1"/>
          <p:nvPr/>
        </p:nvSpPr>
        <p:spPr>
          <a:xfrm>
            <a:off x="4235132" y="3506787"/>
            <a:ext cx="4356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①</a:t>
            </a:r>
            <a:r>
              <a:rPr kumimoji="1" lang="en-US" altLang="ja-JP" sz="2000" dirty="0"/>
              <a:t>Ctrl</a:t>
            </a:r>
            <a:r>
              <a:rPr kumimoji="1" lang="ja-JP" altLang="en-US" sz="2000" dirty="0"/>
              <a:t>キー押しながら</a:t>
            </a:r>
            <a:r>
              <a:rPr kumimoji="1" lang="en-US" altLang="ja-JP" sz="2000" dirty="0"/>
              <a:t>4</a:t>
            </a:r>
            <a:r>
              <a:rPr kumimoji="1" lang="ja-JP" altLang="en-US" sz="2000" dirty="0"/>
              <a:t>つ選択する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②</a:t>
            </a:r>
            <a:r>
              <a:rPr kumimoji="1" lang="en-US" altLang="ja-JP" sz="2000" dirty="0"/>
              <a:t>Walls</a:t>
            </a:r>
            <a:r>
              <a:rPr kumimoji="1" lang="ja-JP" altLang="en-US" sz="2000" dirty="0"/>
              <a:t>にドラッグアンドドロップ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9C15B949-E599-C4D7-6BA8-926A4ED950AD}"/>
                  </a:ext>
                </a:extLst>
              </p14:cNvPr>
              <p14:cNvContentPartPr/>
              <p14:nvPr/>
            </p14:nvContentPartPr>
            <p14:xfrm>
              <a:off x="5194040" y="1955660"/>
              <a:ext cx="981720" cy="37440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9C15B949-E599-C4D7-6BA8-926A4ED950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7920" y="1949540"/>
                <a:ext cx="99396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AA110085-9D20-AD7D-4BD2-7116632B4875}"/>
                  </a:ext>
                </a:extLst>
              </p14:cNvPr>
              <p14:cNvContentPartPr/>
              <p14:nvPr/>
            </p14:nvContentPartPr>
            <p14:xfrm>
              <a:off x="5199440" y="1916780"/>
              <a:ext cx="135000" cy="10044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AA110085-9D20-AD7D-4BD2-7116632B48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93320" y="1910660"/>
                <a:ext cx="147240" cy="112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矢印: 右 6">
            <a:extLst>
              <a:ext uri="{FF2B5EF4-FFF2-40B4-BE49-F238E27FC236}">
                <a16:creationId xmlns:a16="http://schemas.microsoft.com/office/drawing/2014/main" id="{8328DEB0-7C6F-DFE2-8A61-F3A5EDF75D5B}"/>
              </a:ext>
            </a:extLst>
          </p:cNvPr>
          <p:cNvSpPr/>
          <p:nvPr/>
        </p:nvSpPr>
        <p:spPr>
          <a:xfrm>
            <a:off x="7461250" y="2482057"/>
            <a:ext cx="1130300" cy="1092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765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D66A3E-7AC9-082D-0775-BEBC145D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078" t="5298" r="23354" b="71099"/>
          <a:stretch/>
        </p:blipFill>
        <p:spPr>
          <a:xfrm>
            <a:off x="248908" y="687720"/>
            <a:ext cx="7960762" cy="514158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59BFEE-70D6-E9EC-20E9-4A56F6D2C150}"/>
              </a:ext>
            </a:extLst>
          </p:cNvPr>
          <p:cNvSpPr txBox="1"/>
          <p:nvPr/>
        </p:nvSpPr>
        <p:spPr>
          <a:xfrm>
            <a:off x="262228" y="164500"/>
            <a:ext cx="285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名前変更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D1E63EC-0B0D-4105-5D66-7A3CE9F1D848}"/>
              </a:ext>
            </a:extLst>
          </p:cNvPr>
          <p:cNvSpPr/>
          <p:nvPr/>
        </p:nvSpPr>
        <p:spPr>
          <a:xfrm>
            <a:off x="1838632" y="3214282"/>
            <a:ext cx="1356852" cy="1495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F85D0C-2B52-6DBA-8578-4E468B32A50B}"/>
              </a:ext>
            </a:extLst>
          </p:cNvPr>
          <p:cNvSpPr txBox="1"/>
          <p:nvPr/>
        </p:nvSpPr>
        <p:spPr>
          <a:xfrm>
            <a:off x="8382257" y="2151727"/>
            <a:ext cx="35608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R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Right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右</a:t>
            </a:r>
            <a:endParaRPr kumimoji="1" lang="en-US" altLang="ja-JP" sz="4000" dirty="0"/>
          </a:p>
          <a:p>
            <a:r>
              <a:rPr kumimoji="1" lang="en-US" altLang="ja-JP" sz="4000" dirty="0"/>
              <a:t>L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Left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左</a:t>
            </a:r>
            <a:endParaRPr kumimoji="1" lang="en-US" altLang="ja-JP" sz="4000" dirty="0"/>
          </a:p>
          <a:p>
            <a:r>
              <a:rPr kumimoji="1" lang="en-US" altLang="ja-JP" sz="4000" dirty="0"/>
              <a:t>T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Top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上</a:t>
            </a:r>
            <a:endParaRPr kumimoji="1" lang="en-US" altLang="ja-JP" sz="4000" dirty="0"/>
          </a:p>
          <a:p>
            <a:r>
              <a:rPr kumimoji="1" lang="en-US" altLang="ja-JP" sz="4000" dirty="0"/>
              <a:t>B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Bottom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3996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5C8BE12-869A-ECAE-0518-5D7BDCF2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795" t="3864" r="248" b="78279"/>
          <a:stretch/>
        </p:blipFill>
        <p:spPr>
          <a:xfrm>
            <a:off x="550656" y="120500"/>
            <a:ext cx="5355874" cy="2752849"/>
          </a:xfrm>
          <a:prstGeom prst="rect">
            <a:avLst/>
          </a:prstGeom>
        </p:spPr>
      </p:pic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35D49E78-1750-8898-9AFE-E43D08B28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432634"/>
              </p:ext>
            </p:extLst>
          </p:nvPr>
        </p:nvGraphicFramePr>
        <p:xfrm>
          <a:off x="550656" y="3742412"/>
          <a:ext cx="4552335" cy="2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1885">
                  <a:extLst>
                    <a:ext uri="{9D8B030D-6E8A-4147-A177-3AD203B41FA5}">
                      <a16:colId xmlns:a16="http://schemas.microsoft.com/office/drawing/2014/main" val="3650404499"/>
                    </a:ext>
                  </a:extLst>
                </a:gridCol>
                <a:gridCol w="281954">
                  <a:extLst>
                    <a:ext uri="{9D8B030D-6E8A-4147-A177-3AD203B41FA5}">
                      <a16:colId xmlns:a16="http://schemas.microsoft.com/office/drawing/2014/main" val="2002964612"/>
                    </a:ext>
                  </a:extLst>
                </a:gridCol>
                <a:gridCol w="868031">
                  <a:extLst>
                    <a:ext uri="{9D8B030D-6E8A-4147-A177-3AD203B41FA5}">
                      <a16:colId xmlns:a16="http://schemas.microsoft.com/office/drawing/2014/main" val="3720089901"/>
                    </a:ext>
                  </a:extLst>
                </a:gridCol>
                <a:gridCol w="421153">
                  <a:extLst>
                    <a:ext uri="{9D8B030D-6E8A-4147-A177-3AD203B41FA5}">
                      <a16:colId xmlns:a16="http://schemas.microsoft.com/office/drawing/2014/main" val="62387595"/>
                    </a:ext>
                  </a:extLst>
                </a:gridCol>
                <a:gridCol w="881984">
                  <a:extLst>
                    <a:ext uri="{9D8B030D-6E8A-4147-A177-3AD203B41FA5}">
                      <a16:colId xmlns:a16="http://schemas.microsoft.com/office/drawing/2014/main" val="3192045687"/>
                    </a:ext>
                  </a:extLst>
                </a:gridCol>
                <a:gridCol w="400773">
                  <a:extLst>
                    <a:ext uri="{9D8B030D-6E8A-4147-A177-3AD203B41FA5}">
                      <a16:colId xmlns:a16="http://schemas.microsoft.com/office/drawing/2014/main" val="270864416"/>
                    </a:ext>
                  </a:extLst>
                </a:gridCol>
                <a:gridCol w="636555">
                  <a:extLst>
                    <a:ext uri="{9D8B030D-6E8A-4147-A177-3AD203B41FA5}">
                      <a16:colId xmlns:a16="http://schemas.microsoft.com/office/drawing/2014/main" val="1081370896"/>
                    </a:ext>
                  </a:extLst>
                </a:gridCol>
              </a:tblGrid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Position</a:t>
                      </a:r>
                    </a:p>
                    <a:p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位置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-7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57765"/>
                  </a:ext>
                </a:extLst>
              </a:tr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Rotation</a:t>
                      </a:r>
                    </a:p>
                    <a:p>
                      <a:r>
                        <a:rPr kumimoji="1" lang="ja-JP" altLang="en-US" dirty="0"/>
                        <a:t>（回転）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58687"/>
                  </a:ext>
                </a:extLst>
              </a:tr>
              <a:tr h="63498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Scale</a:t>
                      </a:r>
                    </a:p>
                    <a:p>
                      <a:r>
                        <a:rPr kumimoji="1" lang="ja-JP" altLang="en-US" dirty="0"/>
                        <a:t>（大きさ）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</a:p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973"/>
                  </a:ext>
                </a:extLst>
              </a:tr>
            </a:tbl>
          </a:graphicData>
        </a:graphic>
      </p:graphicFrame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98F64479-3C11-8483-EBFF-61A7936D5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117414"/>
              </p:ext>
            </p:extLst>
          </p:nvPr>
        </p:nvGraphicFramePr>
        <p:xfrm>
          <a:off x="7231601" y="3900347"/>
          <a:ext cx="4552335" cy="2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1885">
                  <a:extLst>
                    <a:ext uri="{9D8B030D-6E8A-4147-A177-3AD203B41FA5}">
                      <a16:colId xmlns:a16="http://schemas.microsoft.com/office/drawing/2014/main" val="3650404499"/>
                    </a:ext>
                  </a:extLst>
                </a:gridCol>
                <a:gridCol w="281954">
                  <a:extLst>
                    <a:ext uri="{9D8B030D-6E8A-4147-A177-3AD203B41FA5}">
                      <a16:colId xmlns:a16="http://schemas.microsoft.com/office/drawing/2014/main" val="2002964612"/>
                    </a:ext>
                  </a:extLst>
                </a:gridCol>
                <a:gridCol w="868031">
                  <a:extLst>
                    <a:ext uri="{9D8B030D-6E8A-4147-A177-3AD203B41FA5}">
                      <a16:colId xmlns:a16="http://schemas.microsoft.com/office/drawing/2014/main" val="3720089901"/>
                    </a:ext>
                  </a:extLst>
                </a:gridCol>
                <a:gridCol w="421153">
                  <a:extLst>
                    <a:ext uri="{9D8B030D-6E8A-4147-A177-3AD203B41FA5}">
                      <a16:colId xmlns:a16="http://schemas.microsoft.com/office/drawing/2014/main" val="62387595"/>
                    </a:ext>
                  </a:extLst>
                </a:gridCol>
                <a:gridCol w="881984">
                  <a:extLst>
                    <a:ext uri="{9D8B030D-6E8A-4147-A177-3AD203B41FA5}">
                      <a16:colId xmlns:a16="http://schemas.microsoft.com/office/drawing/2014/main" val="3192045687"/>
                    </a:ext>
                  </a:extLst>
                </a:gridCol>
                <a:gridCol w="400773">
                  <a:extLst>
                    <a:ext uri="{9D8B030D-6E8A-4147-A177-3AD203B41FA5}">
                      <a16:colId xmlns:a16="http://schemas.microsoft.com/office/drawing/2014/main" val="270864416"/>
                    </a:ext>
                  </a:extLst>
                </a:gridCol>
                <a:gridCol w="636555">
                  <a:extLst>
                    <a:ext uri="{9D8B030D-6E8A-4147-A177-3AD203B41FA5}">
                      <a16:colId xmlns:a16="http://schemas.microsoft.com/office/drawing/2014/main" val="1081370896"/>
                    </a:ext>
                  </a:extLst>
                </a:gridCol>
              </a:tblGrid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Position</a:t>
                      </a:r>
                    </a:p>
                    <a:p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位置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-10.5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57765"/>
                  </a:ext>
                </a:extLst>
              </a:tr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Rotation</a:t>
                      </a:r>
                    </a:p>
                    <a:p>
                      <a:r>
                        <a:rPr kumimoji="1" lang="ja-JP" altLang="en-US" dirty="0"/>
                        <a:t>（回転）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58687"/>
                  </a:ext>
                </a:extLst>
              </a:tr>
              <a:tr h="63498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Scale</a:t>
                      </a:r>
                    </a:p>
                    <a:p>
                      <a:r>
                        <a:rPr kumimoji="1" lang="ja-JP" altLang="en-US" dirty="0"/>
                        <a:t>（大きさ）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</a:p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973"/>
                  </a:ext>
                </a:extLst>
              </a:tr>
            </a:tbl>
          </a:graphicData>
        </a:graphic>
      </p:graphicFrame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5C5A4E39-EB7A-D781-4CEB-3AB03062F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002218"/>
              </p:ext>
            </p:extLst>
          </p:nvPr>
        </p:nvGraphicFramePr>
        <p:xfrm>
          <a:off x="7236492" y="704299"/>
          <a:ext cx="4552335" cy="2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1885">
                  <a:extLst>
                    <a:ext uri="{9D8B030D-6E8A-4147-A177-3AD203B41FA5}">
                      <a16:colId xmlns:a16="http://schemas.microsoft.com/office/drawing/2014/main" val="3650404499"/>
                    </a:ext>
                  </a:extLst>
                </a:gridCol>
                <a:gridCol w="281954">
                  <a:extLst>
                    <a:ext uri="{9D8B030D-6E8A-4147-A177-3AD203B41FA5}">
                      <a16:colId xmlns:a16="http://schemas.microsoft.com/office/drawing/2014/main" val="2002964612"/>
                    </a:ext>
                  </a:extLst>
                </a:gridCol>
                <a:gridCol w="868031">
                  <a:extLst>
                    <a:ext uri="{9D8B030D-6E8A-4147-A177-3AD203B41FA5}">
                      <a16:colId xmlns:a16="http://schemas.microsoft.com/office/drawing/2014/main" val="3720089901"/>
                    </a:ext>
                  </a:extLst>
                </a:gridCol>
                <a:gridCol w="421153">
                  <a:extLst>
                    <a:ext uri="{9D8B030D-6E8A-4147-A177-3AD203B41FA5}">
                      <a16:colId xmlns:a16="http://schemas.microsoft.com/office/drawing/2014/main" val="62387595"/>
                    </a:ext>
                  </a:extLst>
                </a:gridCol>
                <a:gridCol w="881984">
                  <a:extLst>
                    <a:ext uri="{9D8B030D-6E8A-4147-A177-3AD203B41FA5}">
                      <a16:colId xmlns:a16="http://schemas.microsoft.com/office/drawing/2014/main" val="3192045687"/>
                    </a:ext>
                  </a:extLst>
                </a:gridCol>
                <a:gridCol w="400773">
                  <a:extLst>
                    <a:ext uri="{9D8B030D-6E8A-4147-A177-3AD203B41FA5}">
                      <a16:colId xmlns:a16="http://schemas.microsoft.com/office/drawing/2014/main" val="270864416"/>
                    </a:ext>
                  </a:extLst>
                </a:gridCol>
                <a:gridCol w="636555">
                  <a:extLst>
                    <a:ext uri="{9D8B030D-6E8A-4147-A177-3AD203B41FA5}">
                      <a16:colId xmlns:a16="http://schemas.microsoft.com/office/drawing/2014/main" val="1081370896"/>
                    </a:ext>
                  </a:extLst>
                </a:gridCol>
              </a:tblGrid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Position</a:t>
                      </a:r>
                    </a:p>
                    <a:p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位置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10.5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57765"/>
                  </a:ext>
                </a:extLst>
              </a:tr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Rotation</a:t>
                      </a:r>
                    </a:p>
                    <a:p>
                      <a:r>
                        <a:rPr kumimoji="1" lang="ja-JP" altLang="en-US" dirty="0"/>
                        <a:t>（回転）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58687"/>
                  </a:ext>
                </a:extLst>
              </a:tr>
              <a:tr h="63498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Scale</a:t>
                      </a:r>
                    </a:p>
                    <a:p>
                      <a:r>
                        <a:rPr kumimoji="1" lang="ja-JP" altLang="en-US" dirty="0"/>
                        <a:t>（大きさ）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</a:p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973"/>
                  </a:ext>
                </a:extLst>
              </a:tr>
            </a:tbl>
          </a:graphicData>
        </a:graphic>
      </p:graphicFrame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948AAC3-6070-CE65-77F0-9CD376B5B3A0}"/>
              </a:ext>
            </a:extLst>
          </p:cNvPr>
          <p:cNvSpPr/>
          <p:nvPr/>
        </p:nvSpPr>
        <p:spPr>
          <a:xfrm>
            <a:off x="550656" y="77475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WallR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21987D2-F084-21BC-B9F6-5DC74988C738}"/>
              </a:ext>
            </a:extLst>
          </p:cNvPr>
          <p:cNvSpPr/>
          <p:nvPr/>
        </p:nvSpPr>
        <p:spPr>
          <a:xfrm>
            <a:off x="550656" y="3158613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WallL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48A4BBE-9632-177D-4E57-5C81FBBF1C6E}"/>
              </a:ext>
            </a:extLst>
          </p:cNvPr>
          <p:cNvSpPr/>
          <p:nvPr/>
        </p:nvSpPr>
        <p:spPr>
          <a:xfrm>
            <a:off x="7231600" y="3334392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WallB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F1F40F3-E88E-EA2B-3995-AFA4EC948651}"/>
              </a:ext>
            </a:extLst>
          </p:cNvPr>
          <p:cNvSpPr/>
          <p:nvPr/>
        </p:nvSpPr>
        <p:spPr>
          <a:xfrm>
            <a:off x="7231601" y="120500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WallT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82942ED-8F0A-4C23-5347-F9EA0410657C}"/>
              </a:ext>
            </a:extLst>
          </p:cNvPr>
          <p:cNvSpPr/>
          <p:nvPr/>
        </p:nvSpPr>
        <p:spPr>
          <a:xfrm>
            <a:off x="550655" y="1540756"/>
            <a:ext cx="5442371" cy="13325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942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4F2989-EC5B-7564-2CBD-97BCF3F47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77"/>
          <a:stretch/>
        </p:blipFill>
        <p:spPr>
          <a:xfrm>
            <a:off x="1217459" y="189565"/>
            <a:ext cx="9757082" cy="61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6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C508CC-3967-D2B7-BF96-E199FD052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ボールの作成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8FF70EF-EB78-10D4-C089-2BF13730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310" b="43128"/>
          <a:stretch/>
        </p:blipFill>
        <p:spPr>
          <a:xfrm>
            <a:off x="1006823" y="1875012"/>
            <a:ext cx="6113292" cy="4161995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20408D-28F1-92C5-23B7-AC782B69909F}"/>
              </a:ext>
            </a:extLst>
          </p:cNvPr>
          <p:cNvCxnSpPr>
            <a:cxnSpLocks/>
          </p:cNvCxnSpPr>
          <p:nvPr/>
        </p:nvCxnSpPr>
        <p:spPr>
          <a:xfrm>
            <a:off x="2522567" y="3155915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B423307-EE5C-359B-6A7C-036F884050AD}"/>
              </a:ext>
            </a:extLst>
          </p:cNvPr>
          <p:cNvCxnSpPr>
            <a:cxnSpLocks/>
          </p:cNvCxnSpPr>
          <p:nvPr/>
        </p:nvCxnSpPr>
        <p:spPr>
          <a:xfrm>
            <a:off x="3879419" y="3283735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E542F6-65DE-A327-D227-5A046CA636B2}"/>
              </a:ext>
            </a:extLst>
          </p:cNvPr>
          <p:cNvSpPr txBox="1"/>
          <p:nvPr/>
        </p:nvSpPr>
        <p:spPr>
          <a:xfrm>
            <a:off x="6783327" y="2644170"/>
            <a:ext cx="512858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200" dirty="0"/>
              <a:t>【hierarchy】</a:t>
            </a:r>
          </a:p>
          <a:p>
            <a:r>
              <a:rPr kumimoji="1" lang="en-US" altLang="ja-JP" sz="3200" dirty="0"/>
              <a:t>Create→3DObject</a:t>
            </a:r>
            <a:r>
              <a:rPr kumimoji="1" lang="ja-JP" altLang="en-US" sz="3200" dirty="0"/>
              <a:t>→</a:t>
            </a:r>
            <a:r>
              <a:rPr kumimoji="1" lang="en-US" altLang="ja-JP" sz="3200" dirty="0"/>
              <a:t>Sphere</a:t>
            </a:r>
          </a:p>
          <a:p>
            <a:r>
              <a:rPr kumimoji="1" lang="ja-JP" altLang="en-US" sz="3200" dirty="0"/>
              <a:t>名前：</a:t>
            </a:r>
            <a:r>
              <a:rPr kumimoji="1" lang="en-US" altLang="ja-JP" sz="3200" dirty="0"/>
              <a:t>Ball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34068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E0EBB5-50D0-5E7A-6526-3AFA5A53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4" t="4158" b="35771"/>
          <a:stretch/>
        </p:blipFill>
        <p:spPr>
          <a:xfrm>
            <a:off x="971016" y="654868"/>
            <a:ext cx="10249967" cy="485119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9E341C8-8BDE-843E-C39D-EC778AE6BBF2}"/>
              </a:ext>
            </a:extLst>
          </p:cNvPr>
          <p:cNvSpPr/>
          <p:nvPr/>
        </p:nvSpPr>
        <p:spPr>
          <a:xfrm>
            <a:off x="8711380" y="1351936"/>
            <a:ext cx="2509603" cy="7226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BBE8A5-4C10-DE99-1DF7-E91F15018190}"/>
              </a:ext>
            </a:extLst>
          </p:cNvPr>
          <p:cNvSpPr txBox="1"/>
          <p:nvPr/>
        </p:nvSpPr>
        <p:spPr>
          <a:xfrm>
            <a:off x="8711380" y="0"/>
            <a:ext cx="2880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⚙→</a:t>
            </a:r>
            <a:r>
              <a:rPr kumimoji="1" lang="en-US" altLang="ja-JP" sz="4000" dirty="0"/>
              <a:t>reset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26398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528062-8CCA-3EBB-F5D6-E56FE5F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ボールに物理演算を加える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BB88D6A-3BD0-1A59-69D4-31DB6C883FF5}"/>
              </a:ext>
            </a:extLst>
          </p:cNvPr>
          <p:cNvSpPr txBox="1"/>
          <p:nvPr/>
        </p:nvSpPr>
        <p:spPr>
          <a:xfrm>
            <a:off x="1097280" y="1737360"/>
            <a:ext cx="8298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物理演算を付け加えて跳ね返ったりするようにする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3F3E37-75C6-35CA-9AB9-6A6697DDB4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66" t="6451" b="28890"/>
          <a:stretch/>
        </p:blipFill>
        <p:spPr>
          <a:xfrm>
            <a:off x="875072" y="2260580"/>
            <a:ext cx="3883741" cy="372574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7329147-929B-FD53-E7A9-43B5F17E6CBD}"/>
              </a:ext>
            </a:extLst>
          </p:cNvPr>
          <p:cNvSpPr/>
          <p:nvPr/>
        </p:nvSpPr>
        <p:spPr>
          <a:xfrm>
            <a:off x="2933535" y="5638802"/>
            <a:ext cx="1579471" cy="2507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4DE307D-B3E9-68B7-CB30-1EF103F64361}"/>
              </a:ext>
            </a:extLst>
          </p:cNvPr>
          <p:cNvSpPr txBox="1"/>
          <p:nvPr/>
        </p:nvSpPr>
        <p:spPr>
          <a:xfrm>
            <a:off x="6027173" y="2260580"/>
            <a:ext cx="61058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>
                <a:highlight>
                  <a:srgbClr val="FFFF00"/>
                </a:highlight>
              </a:rPr>
              <a:t>Rigitbody</a:t>
            </a:r>
            <a:r>
              <a:rPr kumimoji="1" lang="ja-JP" altLang="en-US" sz="2800" dirty="0">
                <a:highlight>
                  <a:srgbClr val="FFFF00"/>
                </a:highlight>
              </a:rPr>
              <a:t>を追加</a:t>
            </a:r>
            <a:endParaRPr kumimoji="1" lang="en-US" altLang="ja-JP" sz="2800" dirty="0">
              <a:highlight>
                <a:srgbClr val="FFFF00"/>
              </a:highlight>
            </a:endParaRPr>
          </a:p>
          <a:p>
            <a:r>
              <a:rPr kumimoji="1" lang="ja-JP" altLang="en-US" sz="2400" dirty="0"/>
              <a:t>（最初の文字の「ｒ</a:t>
            </a:r>
            <a:r>
              <a:rPr kumimoji="1" lang="en-US" altLang="ja-JP" sz="2400" dirty="0" err="1"/>
              <a:t>i</a:t>
            </a:r>
            <a:r>
              <a:rPr kumimoji="1" lang="ja-JP" altLang="en-US" sz="2400" dirty="0"/>
              <a:t>」と打てば出てくる）</a:t>
            </a:r>
            <a:endParaRPr kumimoji="1" lang="ja-JP" altLang="en-US" sz="16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9C95435-ED9E-DA77-F82F-56AFCF06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902" t="59355" b="23728"/>
          <a:stretch/>
        </p:blipFill>
        <p:spPr>
          <a:xfrm>
            <a:off x="6027173" y="3429000"/>
            <a:ext cx="5716731" cy="2675556"/>
          </a:xfrm>
          <a:prstGeom prst="rect">
            <a:avLst/>
          </a:prstGeom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6613376A-3620-436A-88AC-5317977A8EE9}"/>
              </a:ext>
            </a:extLst>
          </p:cNvPr>
          <p:cNvSpPr/>
          <p:nvPr/>
        </p:nvSpPr>
        <p:spPr>
          <a:xfrm>
            <a:off x="4827638" y="2320519"/>
            <a:ext cx="1140542" cy="7726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D5AD660-AE68-C585-3884-C3E24C779A33}"/>
              </a:ext>
            </a:extLst>
          </p:cNvPr>
          <p:cNvCxnSpPr>
            <a:cxnSpLocks/>
          </p:cNvCxnSpPr>
          <p:nvPr/>
        </p:nvCxnSpPr>
        <p:spPr>
          <a:xfrm>
            <a:off x="1004467" y="3350102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25459B-6871-DA75-5085-E29084CC006B}"/>
              </a:ext>
            </a:extLst>
          </p:cNvPr>
          <p:cNvSpPr txBox="1"/>
          <p:nvPr/>
        </p:nvSpPr>
        <p:spPr>
          <a:xfrm>
            <a:off x="448096" y="3429000"/>
            <a:ext cx="373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kumimoji="1" lang="en-US" altLang="ja-JP" dirty="0"/>
              <a:t>Ball</a:t>
            </a:r>
            <a:r>
              <a:rPr kumimoji="1" lang="ja-JP" altLang="en-US" dirty="0"/>
              <a:t>」を選択</a:t>
            </a:r>
            <a:endParaRPr kumimoji="1" lang="en-US" altLang="ja-JP" dirty="0"/>
          </a:p>
          <a:p>
            <a:r>
              <a:rPr kumimoji="1" lang="ja-JP" altLang="en-US" dirty="0"/>
              <a:t>（クリック）してから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F8D7EDD-40C7-7A91-52D3-420DBDF786B1}"/>
              </a:ext>
            </a:extLst>
          </p:cNvPr>
          <p:cNvCxnSpPr>
            <a:cxnSpLocks/>
          </p:cNvCxnSpPr>
          <p:nvPr/>
        </p:nvCxnSpPr>
        <p:spPr>
          <a:xfrm>
            <a:off x="6184490" y="4851977"/>
            <a:ext cx="3008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2198AF2-F50E-923A-5233-E5CB7AAE4A76}"/>
              </a:ext>
            </a:extLst>
          </p:cNvPr>
          <p:cNvSpPr txBox="1"/>
          <p:nvPr/>
        </p:nvSpPr>
        <p:spPr>
          <a:xfrm>
            <a:off x="8490858" y="4582112"/>
            <a:ext cx="165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☑外す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B26ACE44-C043-F5E1-3972-ED6FC380EC8D}"/>
              </a:ext>
            </a:extLst>
          </p:cNvPr>
          <p:cNvSpPr/>
          <p:nvPr/>
        </p:nvSpPr>
        <p:spPr>
          <a:xfrm>
            <a:off x="5955070" y="5705452"/>
            <a:ext cx="356420" cy="2736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736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69434D7-7DC2-2175-748D-A044DC67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594" t="37276" b="10251"/>
          <a:stretch/>
        </p:blipFill>
        <p:spPr>
          <a:xfrm>
            <a:off x="3181398" y="362239"/>
            <a:ext cx="5073447" cy="58369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4B11D48-6DB6-93C9-7264-8F0F542C8DFB}"/>
              </a:ext>
            </a:extLst>
          </p:cNvPr>
          <p:cNvSpPr/>
          <p:nvPr/>
        </p:nvSpPr>
        <p:spPr>
          <a:xfrm>
            <a:off x="3327235" y="5016502"/>
            <a:ext cx="2870365" cy="660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8486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345F3-AA8B-B439-8626-E8B0D7FB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スクリプトフォルダ作成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F73FCBB-D089-4ADD-EC15-F0E1F785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29" t="43768" r="23997" b="30028"/>
          <a:stretch/>
        </p:blipFill>
        <p:spPr>
          <a:xfrm>
            <a:off x="629264" y="2290916"/>
            <a:ext cx="4257367" cy="358005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DCDD6C-8129-2EB3-4218-17F6E1638F5D}"/>
              </a:ext>
            </a:extLst>
          </p:cNvPr>
          <p:cNvSpPr txBox="1"/>
          <p:nvPr/>
        </p:nvSpPr>
        <p:spPr>
          <a:xfrm>
            <a:off x="4699155" y="2855903"/>
            <a:ext cx="80530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＊</a:t>
            </a:r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フォルダ作成＊</a:t>
            </a:r>
            <a:endParaRPr kumimoji="1" lang="en-US" altLang="ja-JP" sz="2800" dirty="0"/>
          </a:p>
          <a:p>
            <a:r>
              <a:rPr kumimoji="1" lang="en-US" altLang="ja-JP" sz="2800" dirty="0"/>
              <a:t>【project</a:t>
            </a:r>
            <a:r>
              <a:rPr kumimoji="1" lang="ja-JP" altLang="en-US" sz="2800" dirty="0"/>
              <a:t>ビュー</a:t>
            </a:r>
            <a:r>
              <a:rPr kumimoji="1" lang="en-US" altLang="ja-JP" sz="2800" dirty="0"/>
              <a:t>】</a:t>
            </a:r>
          </a:p>
          <a:p>
            <a:r>
              <a:rPr kumimoji="1" lang="en-US" altLang="ja-JP" sz="2800" dirty="0"/>
              <a:t>Assets</a:t>
            </a:r>
            <a:r>
              <a:rPr kumimoji="1" lang="ja-JP" altLang="en-US" sz="2800" dirty="0"/>
              <a:t>選択→</a:t>
            </a:r>
            <a:r>
              <a:rPr kumimoji="1" lang="en-US" altLang="ja-JP" sz="2800" dirty="0"/>
              <a:t>Create</a:t>
            </a:r>
            <a:r>
              <a:rPr kumimoji="1" lang="ja-JP" altLang="en-US" sz="2800" dirty="0"/>
              <a:t>→</a:t>
            </a:r>
            <a:r>
              <a:rPr kumimoji="1" lang="en-US" altLang="ja-JP" sz="2800" dirty="0"/>
              <a:t>Folder</a:t>
            </a:r>
            <a:r>
              <a:rPr kumimoji="1" lang="ja-JP" altLang="en-US" sz="2800" dirty="0"/>
              <a:t>→フォルダ名「</a:t>
            </a:r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2654310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18E7DE-7AF7-FBA6-62CB-E4F2AD33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800" dirty="0"/>
              <a:t>Scripts</a:t>
            </a:r>
            <a:r>
              <a:rPr kumimoji="1" lang="ja-JP" altLang="en-US" sz="4800" dirty="0"/>
              <a:t>フォルダの中にボールを動かすためのスクリプトを作成する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94C92F-315D-4DFB-BDD4-2722839A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819" t="42198" r="15193" b="20733"/>
          <a:stretch/>
        </p:blipFill>
        <p:spPr>
          <a:xfrm>
            <a:off x="715378" y="2140845"/>
            <a:ext cx="4772734" cy="393322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DF69E9-11AB-4755-7963-4B21DD02A2EE}"/>
              </a:ext>
            </a:extLst>
          </p:cNvPr>
          <p:cNvSpPr txBox="1"/>
          <p:nvPr/>
        </p:nvSpPr>
        <p:spPr>
          <a:xfrm>
            <a:off x="3593159" y="3459218"/>
            <a:ext cx="8355690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800" dirty="0"/>
              <a:t>【project</a:t>
            </a:r>
            <a:r>
              <a:rPr kumimoji="1" lang="ja-JP" altLang="en-US" sz="2800" dirty="0"/>
              <a:t>ビュー</a:t>
            </a:r>
            <a:r>
              <a:rPr kumimoji="1" lang="en-US" altLang="ja-JP" sz="2800" dirty="0"/>
              <a:t>】</a:t>
            </a:r>
          </a:p>
          <a:p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フォルダ選択→</a:t>
            </a:r>
            <a:r>
              <a:rPr kumimoji="1" lang="en-US" altLang="ja-JP" sz="2800" dirty="0"/>
              <a:t>Create</a:t>
            </a:r>
            <a:r>
              <a:rPr kumimoji="1" lang="ja-JP" altLang="en-US" sz="2800" dirty="0"/>
              <a:t>→</a:t>
            </a:r>
            <a:r>
              <a:rPr kumimoji="1" lang="en-US" altLang="ja-JP" sz="2800" dirty="0"/>
              <a:t>C</a:t>
            </a:r>
            <a:r>
              <a:rPr kumimoji="1" lang="ja-JP" altLang="en-US" sz="2800" dirty="0"/>
              <a:t>＃</a:t>
            </a:r>
            <a:r>
              <a:rPr kumimoji="1" lang="en-US" altLang="ja-JP" sz="2800" dirty="0"/>
              <a:t>Script</a:t>
            </a:r>
            <a:r>
              <a:rPr kumimoji="1" lang="ja-JP" altLang="en-US" sz="2800" dirty="0"/>
              <a:t>→名前「</a:t>
            </a:r>
            <a:r>
              <a:rPr kumimoji="1" lang="en-US" altLang="ja-JP" sz="2800" dirty="0"/>
              <a:t>Ball</a:t>
            </a:r>
            <a:r>
              <a:rPr kumimoji="1" lang="ja-JP" altLang="en-US" sz="2800" dirty="0"/>
              <a:t>」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ダブルクリックで開く</a:t>
            </a:r>
          </a:p>
        </p:txBody>
      </p:sp>
    </p:spTree>
    <p:extLst>
      <p:ext uri="{BB962C8B-B14F-4D97-AF65-F5344CB8AC3E}">
        <p14:creationId xmlns:p14="http://schemas.microsoft.com/office/powerpoint/2010/main" val="193568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EEA969-F44D-1455-A4F1-5AAADBF6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517AC9C-3A97-8B0F-E023-262FD656B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800" dirty="0"/>
              <a:t>名前：奥﨑弥（おくざき　ひろ）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大学：青森大学ソフトウェア情報学部４年生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趣味：旅行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好きなアーティスト：</a:t>
            </a:r>
            <a:r>
              <a:rPr kumimoji="1" lang="en-US" altLang="ja-JP" sz="2800" dirty="0">
                <a:latin typeface="+mn-ea"/>
              </a:rPr>
              <a:t>TOMORROW  </a:t>
            </a:r>
            <a:r>
              <a:rPr lang="en-US" altLang="ja-JP" sz="2800" dirty="0">
                <a:latin typeface="+mn-ea"/>
              </a:rPr>
              <a:t>X  TOGETHER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1772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DEB3A70-6937-74F1-88BA-240CF6EE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7312" b="7312"/>
          <a:stretch/>
        </p:blipFill>
        <p:spPr>
          <a:xfrm>
            <a:off x="444843" y="-250256"/>
            <a:ext cx="9747284" cy="64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0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9F79E9-AFF6-F190-0403-A0BA85BCB717}"/>
              </a:ext>
            </a:extLst>
          </p:cNvPr>
          <p:cNvSpPr txBox="1"/>
          <p:nvPr/>
        </p:nvSpPr>
        <p:spPr>
          <a:xfrm>
            <a:off x="491391" y="130393"/>
            <a:ext cx="1015120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Ball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2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ボールの移動の速さを指定する変数</a:t>
            </a:r>
            <a:endParaRPr lang="ja-JP" altLang="en-US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float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speed = 5f;</a:t>
            </a: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en-US" altLang="ja-JP" sz="2200" dirty="0" err="1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Rigidbody</a:t>
            </a:r>
            <a:r>
              <a:rPr lang="ja-JP" altLang="en-US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にアクセスして変数に保持しておく</a:t>
            </a:r>
            <a:endParaRPr lang="ja-JP" altLang="en-US" sz="2200" dirty="0">
              <a:solidFill>
                <a:srgbClr val="000000"/>
              </a:solidFill>
              <a:highlight>
                <a:srgbClr val="FFFF00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GetComponent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右斜め</a:t>
            </a:r>
            <a:r>
              <a:rPr lang="en-US" altLang="ja-JP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45</a:t>
            </a:r>
            <a:r>
              <a:rPr lang="ja-JP" altLang="en-US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度に進む</a:t>
            </a:r>
            <a:endParaRPr lang="ja-JP" altLang="en-US" sz="2200" dirty="0">
              <a:solidFill>
                <a:srgbClr val="000000"/>
              </a:solidFill>
              <a:highlight>
                <a:srgbClr val="FFFF00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myRigidbody.velocity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2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new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Vector3(speed, speed, 0f);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kumimoji="1" lang="ja-JP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92178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4-10-18 12-54-04-345">
            <a:hlinkClick r:id="" action="ppaction://media"/>
            <a:extLst>
              <a:ext uri="{FF2B5EF4-FFF2-40B4-BE49-F238E27FC236}">
                <a16:creationId xmlns:a16="http://schemas.microsoft.com/office/drawing/2014/main" id="{964C56DC-4C02-118A-BD50-3E007900D9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88" end="17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6930" y="385856"/>
            <a:ext cx="8425107" cy="561673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7EE6A5-344E-650A-E880-FCECDA38F941}"/>
              </a:ext>
            </a:extLst>
          </p:cNvPr>
          <p:cNvSpPr txBox="1"/>
          <p:nvPr/>
        </p:nvSpPr>
        <p:spPr>
          <a:xfrm>
            <a:off x="8249515" y="385856"/>
            <a:ext cx="373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Ball</a:t>
            </a:r>
            <a:r>
              <a:rPr kumimoji="1" lang="ja-JP" altLang="en-US" sz="2800" dirty="0"/>
              <a:t>スクリプトを入れる</a:t>
            </a:r>
          </a:p>
        </p:txBody>
      </p:sp>
    </p:spTree>
    <p:extLst>
      <p:ext uri="{BB962C8B-B14F-4D97-AF65-F5344CB8AC3E}">
        <p14:creationId xmlns:p14="http://schemas.microsoft.com/office/powerpoint/2010/main" val="178955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6EC1B1-CF76-BA51-5642-1F73CA71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正しく反射するように設定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FA09E8-0E3F-B58F-DB8A-5D685089E0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21" t="46021" r="29450" b="9104"/>
          <a:stretch/>
        </p:blipFill>
        <p:spPr>
          <a:xfrm>
            <a:off x="589934" y="2123768"/>
            <a:ext cx="3283975" cy="3878810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9672E6A8-D465-3DB8-0E4C-636F0418B721}"/>
              </a:ext>
            </a:extLst>
          </p:cNvPr>
          <p:cNvSpPr/>
          <p:nvPr/>
        </p:nvSpPr>
        <p:spPr>
          <a:xfrm>
            <a:off x="3993863" y="3429000"/>
            <a:ext cx="1219200" cy="1042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667E850-7B00-303C-2DEF-56A9FF3CF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361" t="17634" r="37479" b="4178"/>
          <a:stretch/>
        </p:blipFill>
        <p:spPr>
          <a:xfrm>
            <a:off x="5250426" y="1854106"/>
            <a:ext cx="1539276" cy="4418133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1643FDB-C2F7-100F-5964-10C48F3780B4}"/>
              </a:ext>
            </a:extLst>
          </p:cNvPr>
          <p:cNvCxnSpPr>
            <a:cxnSpLocks/>
          </p:cNvCxnSpPr>
          <p:nvPr/>
        </p:nvCxnSpPr>
        <p:spPr>
          <a:xfrm>
            <a:off x="5531172" y="5229699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矢印: 右 12">
            <a:extLst>
              <a:ext uri="{FF2B5EF4-FFF2-40B4-BE49-F238E27FC236}">
                <a16:creationId xmlns:a16="http://schemas.microsoft.com/office/drawing/2014/main" id="{929BA03C-6C21-B303-E9B8-8C35E7779492}"/>
              </a:ext>
            </a:extLst>
          </p:cNvPr>
          <p:cNvSpPr/>
          <p:nvPr/>
        </p:nvSpPr>
        <p:spPr>
          <a:xfrm>
            <a:off x="6869644" y="3302409"/>
            <a:ext cx="1234477" cy="1138084"/>
          </a:xfrm>
          <a:prstGeom prst="rightArrow">
            <a:avLst>
              <a:gd name="adj1" fmla="val 50000"/>
              <a:gd name="adj2" fmla="val 484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A69EA46-B65D-BAAB-FD98-1690FE900EDC}"/>
              </a:ext>
            </a:extLst>
          </p:cNvPr>
          <p:cNvSpPr/>
          <p:nvPr/>
        </p:nvSpPr>
        <p:spPr>
          <a:xfrm>
            <a:off x="514020" y="2648504"/>
            <a:ext cx="1009979" cy="2163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04E947-3C08-6715-6F55-8F7828BC34EB}"/>
              </a:ext>
            </a:extLst>
          </p:cNvPr>
          <p:cNvSpPr txBox="1"/>
          <p:nvPr/>
        </p:nvSpPr>
        <p:spPr>
          <a:xfrm>
            <a:off x="163215" y="2648504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CFF76A-9B36-A5CA-7221-2D174DEB3293}"/>
              </a:ext>
            </a:extLst>
          </p:cNvPr>
          <p:cNvSpPr txBox="1"/>
          <p:nvPr/>
        </p:nvSpPr>
        <p:spPr>
          <a:xfrm>
            <a:off x="258587" y="2152021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②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DC7F555-643C-9003-3090-082B07114941}"/>
              </a:ext>
            </a:extLst>
          </p:cNvPr>
          <p:cNvCxnSpPr>
            <a:cxnSpLocks/>
          </p:cNvCxnSpPr>
          <p:nvPr/>
        </p:nvCxnSpPr>
        <p:spPr>
          <a:xfrm>
            <a:off x="589934" y="2428325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0F688EBB-506D-A4BB-9E03-BC0A94F7D4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454" t="4179" b="74667"/>
          <a:stretch/>
        </p:blipFill>
        <p:spPr>
          <a:xfrm>
            <a:off x="7937500" y="2756659"/>
            <a:ext cx="3992958" cy="190591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EE6DC80-F70E-7F09-5D6A-B4661F64CC02}"/>
              </a:ext>
            </a:extLst>
          </p:cNvPr>
          <p:cNvSpPr txBox="1"/>
          <p:nvPr/>
        </p:nvSpPr>
        <p:spPr>
          <a:xfrm>
            <a:off x="7658100" y="5229699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7149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43574A-8341-2AFE-8C8D-BE75AD92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06"/>
          <a:stretch/>
        </p:blipFill>
        <p:spPr>
          <a:xfrm>
            <a:off x="638482" y="228650"/>
            <a:ext cx="10521131" cy="600500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8D141AC-7D75-C6C0-3A84-A915CD878989}"/>
              </a:ext>
            </a:extLst>
          </p:cNvPr>
          <p:cNvSpPr/>
          <p:nvPr/>
        </p:nvSpPr>
        <p:spPr>
          <a:xfrm>
            <a:off x="7226708" y="3389671"/>
            <a:ext cx="737420" cy="779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B4C01FE-E774-81AE-8F09-8E2819438D37}"/>
              </a:ext>
            </a:extLst>
          </p:cNvPr>
          <p:cNvCxnSpPr>
            <a:cxnSpLocks/>
          </p:cNvCxnSpPr>
          <p:nvPr/>
        </p:nvCxnSpPr>
        <p:spPr>
          <a:xfrm flipH="1" flipV="1">
            <a:off x="5801032" y="1818968"/>
            <a:ext cx="1681316" cy="1570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9B9428-985E-8340-B5C8-3BD3BCA708FB}"/>
              </a:ext>
            </a:extLst>
          </p:cNvPr>
          <p:cNvSpPr txBox="1"/>
          <p:nvPr/>
        </p:nvSpPr>
        <p:spPr>
          <a:xfrm>
            <a:off x="5702710" y="2419653"/>
            <a:ext cx="242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ドラッグアンドドロップ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755A508-9D29-60CA-5325-5085679BDA50}"/>
              </a:ext>
            </a:extLst>
          </p:cNvPr>
          <p:cNvSpPr/>
          <p:nvPr/>
        </p:nvSpPr>
        <p:spPr>
          <a:xfrm>
            <a:off x="8046902" y="3237607"/>
            <a:ext cx="3211033" cy="831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9A4298E-FCD4-1F94-2761-D25E3C668507}"/>
              </a:ext>
            </a:extLst>
          </p:cNvPr>
          <p:cNvCxnSpPr>
            <a:cxnSpLocks/>
          </p:cNvCxnSpPr>
          <p:nvPr/>
        </p:nvCxnSpPr>
        <p:spPr>
          <a:xfrm>
            <a:off x="8111612" y="3779274"/>
            <a:ext cx="29693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1919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C0B358-C41F-6F34-28E7-23475994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80"/>
          <a:stretch/>
        </p:blipFill>
        <p:spPr>
          <a:xfrm>
            <a:off x="1179256" y="96240"/>
            <a:ext cx="9833487" cy="613741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3304F95-B5AA-A8FC-8474-89ECD8AB9BF4}"/>
              </a:ext>
            </a:extLst>
          </p:cNvPr>
          <p:cNvSpPr/>
          <p:nvPr/>
        </p:nvSpPr>
        <p:spPr>
          <a:xfrm>
            <a:off x="7226708" y="3389671"/>
            <a:ext cx="737420" cy="779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1F284BD0-EAAC-3902-A6E3-41F933D414D1}"/>
              </a:ext>
            </a:extLst>
          </p:cNvPr>
          <p:cNvCxnSpPr>
            <a:cxnSpLocks/>
          </p:cNvCxnSpPr>
          <p:nvPr/>
        </p:nvCxnSpPr>
        <p:spPr>
          <a:xfrm flipH="1" flipV="1">
            <a:off x="6263148" y="1268361"/>
            <a:ext cx="1219200" cy="2121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E4187F8-D3FC-4AE3-2457-066C831F775F}"/>
              </a:ext>
            </a:extLst>
          </p:cNvPr>
          <p:cNvSpPr txBox="1"/>
          <p:nvPr/>
        </p:nvSpPr>
        <p:spPr>
          <a:xfrm>
            <a:off x="5702710" y="2419653"/>
            <a:ext cx="242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ドラッグアンドドロップ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B3A3D7-EB03-0541-C5F2-79FC26EE63D4}"/>
              </a:ext>
            </a:extLst>
          </p:cNvPr>
          <p:cNvSpPr/>
          <p:nvPr/>
        </p:nvSpPr>
        <p:spPr>
          <a:xfrm>
            <a:off x="8046902" y="3237607"/>
            <a:ext cx="3211033" cy="831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161D583-BDD8-14C7-90B1-ACEBBEA29B8A}"/>
              </a:ext>
            </a:extLst>
          </p:cNvPr>
          <p:cNvCxnSpPr>
            <a:cxnSpLocks/>
          </p:cNvCxnSpPr>
          <p:nvPr/>
        </p:nvCxnSpPr>
        <p:spPr>
          <a:xfrm>
            <a:off x="8111612" y="3779274"/>
            <a:ext cx="29693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8F44E866-49F6-6196-A607-38543C7535BB}"/>
              </a:ext>
            </a:extLst>
          </p:cNvPr>
          <p:cNvCxnSpPr>
            <a:cxnSpLocks/>
          </p:cNvCxnSpPr>
          <p:nvPr/>
        </p:nvCxnSpPr>
        <p:spPr>
          <a:xfrm flipH="1" flipV="1">
            <a:off x="6194936" y="1383355"/>
            <a:ext cx="1219200" cy="2045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C866E52-5D0F-F354-5FE2-7A134838ADD9}"/>
              </a:ext>
            </a:extLst>
          </p:cNvPr>
          <p:cNvCxnSpPr>
            <a:cxnSpLocks/>
          </p:cNvCxnSpPr>
          <p:nvPr/>
        </p:nvCxnSpPr>
        <p:spPr>
          <a:xfrm flipH="1" flipV="1">
            <a:off x="6093541" y="1592289"/>
            <a:ext cx="1146689" cy="1985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7F587CF-CA76-5C01-C3CD-F70662944A78}"/>
              </a:ext>
            </a:extLst>
          </p:cNvPr>
          <p:cNvCxnSpPr>
            <a:cxnSpLocks/>
          </p:cNvCxnSpPr>
          <p:nvPr/>
        </p:nvCxnSpPr>
        <p:spPr>
          <a:xfrm flipH="1" flipV="1">
            <a:off x="6144639" y="1466926"/>
            <a:ext cx="1200579" cy="20273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0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ADB13-0609-0012-1906-479E78E7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パドル（</a:t>
            </a:r>
            <a:r>
              <a:rPr kumimoji="1" lang="en-US" altLang="ja-JP" dirty="0"/>
              <a:t>Bar</a:t>
            </a:r>
            <a:r>
              <a:rPr kumimoji="1" lang="ja-JP" altLang="en-US" dirty="0"/>
              <a:t>）の作成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4A9BEF4-15C9-E71F-5032-8E34306F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16" t="2590" r="26915" b="55965"/>
          <a:stretch/>
        </p:blipFill>
        <p:spPr>
          <a:xfrm>
            <a:off x="633046" y="1899137"/>
            <a:ext cx="4091250" cy="3888713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6A0AD2A-CFDA-4474-27CE-C8C26C9E7A30}"/>
              </a:ext>
            </a:extLst>
          </p:cNvPr>
          <p:cNvCxnSpPr>
            <a:cxnSpLocks/>
          </p:cNvCxnSpPr>
          <p:nvPr/>
        </p:nvCxnSpPr>
        <p:spPr>
          <a:xfrm>
            <a:off x="1097280" y="3278815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EFCD423-EAD9-67E2-9977-A84B72871424}"/>
              </a:ext>
            </a:extLst>
          </p:cNvPr>
          <p:cNvCxnSpPr>
            <a:cxnSpLocks/>
          </p:cNvCxnSpPr>
          <p:nvPr/>
        </p:nvCxnSpPr>
        <p:spPr>
          <a:xfrm>
            <a:off x="2797276" y="3278815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FFC05AC-5D65-2B12-48B1-5C0815C4C354}"/>
              </a:ext>
            </a:extLst>
          </p:cNvPr>
          <p:cNvCxnSpPr>
            <a:cxnSpLocks/>
          </p:cNvCxnSpPr>
          <p:nvPr/>
        </p:nvCxnSpPr>
        <p:spPr>
          <a:xfrm>
            <a:off x="814866" y="2644634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D78BA6-C092-B66B-C6E1-0A1846BE0419}"/>
              </a:ext>
            </a:extLst>
          </p:cNvPr>
          <p:cNvSpPr txBox="1"/>
          <p:nvPr/>
        </p:nvSpPr>
        <p:spPr>
          <a:xfrm>
            <a:off x="5188530" y="2694040"/>
            <a:ext cx="201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名前：</a:t>
            </a:r>
            <a:r>
              <a:rPr kumimoji="1" lang="en-US" altLang="ja-JP" sz="3200" dirty="0"/>
              <a:t>Bar</a:t>
            </a:r>
            <a:endParaRPr kumimoji="1" lang="ja-JP" altLang="en-US" sz="32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9C13C29-FC72-DB77-14CB-49C840513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26" t="6882" r="28868" b="53262"/>
          <a:stretch/>
        </p:blipFill>
        <p:spPr>
          <a:xfrm>
            <a:off x="7530265" y="1899137"/>
            <a:ext cx="4011562" cy="409872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FF2725BB-B12B-3E24-6C94-2BB760F27C1F}"/>
              </a:ext>
            </a:extLst>
          </p:cNvPr>
          <p:cNvSpPr/>
          <p:nvPr/>
        </p:nvSpPr>
        <p:spPr>
          <a:xfrm>
            <a:off x="5505884" y="3429000"/>
            <a:ext cx="1415845" cy="835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26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554674-86C2-74A3-4801-520714ED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パドルサイズ変更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B18CCB-46BF-2AEB-846A-448DC43F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555" t="6126" b="71171"/>
          <a:stretch/>
        </p:blipFill>
        <p:spPr>
          <a:xfrm>
            <a:off x="405300" y="2408404"/>
            <a:ext cx="11181013" cy="30521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966564-B2EF-0B3E-8ABE-6D34B98FBD36}"/>
              </a:ext>
            </a:extLst>
          </p:cNvPr>
          <p:cNvSpPr/>
          <p:nvPr/>
        </p:nvSpPr>
        <p:spPr>
          <a:xfrm>
            <a:off x="5649691" y="3429000"/>
            <a:ext cx="5767952" cy="1031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439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27FCAD-BA67-7CB2-DAFE-1F651B23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パドル（</a:t>
            </a:r>
            <a:r>
              <a:rPr kumimoji="1" lang="en-US" altLang="ja-JP" dirty="0"/>
              <a:t>Bar</a:t>
            </a:r>
            <a:r>
              <a:rPr kumimoji="1" lang="ja-JP" altLang="en-US" dirty="0"/>
              <a:t>）のスクリプト作成</a:t>
            </a:r>
          </a:p>
        </p:txBody>
      </p:sp>
      <p:pic>
        <p:nvPicPr>
          <p:cNvPr id="4" name="bandicam 2024-10-21 01-23-35-558">
            <a:hlinkClick r:id="" action="ppaction://media"/>
            <a:extLst>
              <a:ext uri="{FF2B5EF4-FFF2-40B4-BE49-F238E27FC236}">
                <a16:creationId xmlns:a16="http://schemas.microsoft.com/office/drawing/2014/main" id="{4C0349FF-7D07-0BFA-FE5A-46DE817B1C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1" end="3710"/>
                </p14:media>
              </p:ext>
            </p:extLst>
          </p:nvPr>
        </p:nvPicPr>
        <p:blipFill>
          <a:blip r:embed="rId4"/>
          <a:srcRect l="42491" t="19105" r="28791" b="7531"/>
          <a:stretch/>
        </p:blipFill>
        <p:spPr>
          <a:xfrm>
            <a:off x="1097279" y="1868993"/>
            <a:ext cx="3163221" cy="4420988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E3E590F-542C-D54A-630C-17241F56F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489" y="2568944"/>
            <a:ext cx="7172514" cy="2063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フォルダの中に</a:t>
            </a:r>
            <a:r>
              <a:rPr kumimoji="1" lang="en-US" altLang="ja-JP" sz="2800" dirty="0"/>
              <a:t>Bar</a:t>
            </a:r>
            <a:r>
              <a:rPr kumimoji="1" lang="ja-JP" altLang="en-US" sz="2800" dirty="0"/>
              <a:t>スクリプト作成</a:t>
            </a:r>
            <a:endParaRPr kumimoji="1" lang="en-US" altLang="ja-JP" sz="2800" dirty="0"/>
          </a:p>
          <a:p>
            <a:pPr marL="0" indent="0">
              <a:buNone/>
            </a:pPr>
            <a:r>
              <a:rPr kumimoji="1" lang="en-US" altLang="ja-JP" sz="2800" dirty="0"/>
              <a:t>【Project】</a:t>
            </a:r>
          </a:p>
          <a:p>
            <a:pPr marL="0" indent="0">
              <a:buNone/>
            </a:pPr>
            <a:r>
              <a:rPr kumimoji="1" lang="en-US" altLang="ja-JP" sz="2800" dirty="0" err="1"/>
              <a:t>Create→C#Script</a:t>
            </a:r>
            <a:r>
              <a:rPr lang="ja-JP" altLang="en-US" sz="2800" dirty="0"/>
              <a:t>　名前</a:t>
            </a:r>
            <a:r>
              <a:rPr lang="en-US" altLang="ja-JP" sz="2800" dirty="0"/>
              <a:t>Bar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945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4EA3B6-68E6-5F46-A08F-A14FB13F491A}"/>
              </a:ext>
            </a:extLst>
          </p:cNvPr>
          <p:cNvSpPr txBox="1"/>
          <p:nvPr/>
        </p:nvSpPr>
        <p:spPr>
          <a:xfrm>
            <a:off x="629263" y="157317"/>
            <a:ext cx="722671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using </a:t>
            </a:r>
            <a:r>
              <a:rPr kumimoji="1" lang="en-US" altLang="ja-JP" sz="2000" dirty="0" err="1"/>
              <a:t>System.Collections</a:t>
            </a:r>
            <a:r>
              <a:rPr kumimoji="1" lang="en-US" altLang="ja-JP" sz="2000" dirty="0"/>
              <a:t>;</a:t>
            </a:r>
          </a:p>
          <a:p>
            <a:r>
              <a:rPr kumimoji="1" lang="en-US" altLang="ja-JP" sz="2000" dirty="0"/>
              <a:t>using </a:t>
            </a:r>
            <a:r>
              <a:rPr kumimoji="1" lang="en-US" altLang="ja-JP" sz="2000" dirty="0" err="1"/>
              <a:t>System.Collections.Generic</a:t>
            </a:r>
            <a:r>
              <a:rPr kumimoji="1" lang="en-US" altLang="ja-JP" sz="2000" dirty="0"/>
              <a:t>;</a:t>
            </a:r>
          </a:p>
          <a:p>
            <a:r>
              <a:rPr kumimoji="1" lang="en-US" altLang="ja-JP" sz="2000" dirty="0"/>
              <a:t>using </a:t>
            </a:r>
            <a:r>
              <a:rPr kumimoji="1" lang="en-US" altLang="ja-JP" sz="2000" dirty="0" err="1"/>
              <a:t>UnityEngine</a:t>
            </a:r>
            <a:r>
              <a:rPr kumimoji="1" lang="en-US" altLang="ja-JP" sz="2000" dirty="0"/>
              <a:t>;</a:t>
            </a:r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public class Bar : </a:t>
            </a:r>
            <a:r>
              <a:rPr kumimoji="1" lang="en-US" altLang="ja-JP" sz="2000" dirty="0" err="1"/>
              <a:t>MonoBehaviour</a:t>
            </a:r>
            <a:endParaRPr kumimoji="1" lang="en-US" altLang="ja-JP" sz="2000" dirty="0"/>
          </a:p>
          <a:p>
            <a:r>
              <a:rPr kumimoji="1" lang="en-US" altLang="ja-JP" sz="2000" dirty="0"/>
              <a:t>{</a:t>
            </a:r>
          </a:p>
          <a:p>
            <a:r>
              <a:rPr kumimoji="1" lang="ja-JP" altLang="en-US" sz="2000" dirty="0"/>
              <a:t>　　</a:t>
            </a:r>
            <a:r>
              <a:rPr kumimoji="1" lang="en-US" altLang="ja-JP" sz="2000" dirty="0"/>
              <a:t>void Update()</a:t>
            </a:r>
          </a:p>
          <a:p>
            <a:r>
              <a:rPr kumimoji="1" lang="ja-JP" altLang="en-US" sz="2000" dirty="0"/>
              <a:t>　　</a:t>
            </a:r>
            <a:r>
              <a:rPr kumimoji="1" lang="en-US" altLang="ja-JP" sz="2000" dirty="0"/>
              <a:t>{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/>
              <a:t>//</a:t>
            </a:r>
            <a:r>
              <a:rPr kumimoji="1" lang="ja-JP" altLang="en-US" sz="2000" dirty="0"/>
              <a:t>左キーを入力すると左に</a:t>
            </a:r>
            <a:r>
              <a:rPr kumimoji="1" lang="en-US" altLang="ja-JP" sz="2000" dirty="0"/>
              <a:t>Bar</a:t>
            </a:r>
            <a:r>
              <a:rPr kumimoji="1" lang="ja-JP" altLang="en-US" sz="2000" dirty="0"/>
              <a:t>が動く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if 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Input.GetKey</a:t>
            </a:r>
            <a:r>
              <a:rPr kumimoji="1" lang="en-US" altLang="ja-JP" sz="2000" dirty="0">
                <a:highlight>
                  <a:srgbClr val="FFFF00"/>
                </a:highlight>
              </a:rPr>
              <a:t>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KeyCode.LeftArrow</a:t>
            </a:r>
            <a:r>
              <a:rPr kumimoji="1" lang="en-US" altLang="ja-JP" sz="2000" dirty="0">
                <a:highlight>
                  <a:srgbClr val="FFFF00"/>
                </a:highlight>
              </a:rPr>
              <a:t>))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{</a:t>
            </a:r>
          </a:p>
          <a:p>
            <a:r>
              <a:rPr kumimoji="1" lang="ja-JP" altLang="en-US" sz="2000" dirty="0"/>
              <a:t>　　　　　　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this.transform.Translate</a:t>
            </a:r>
            <a:r>
              <a:rPr kumimoji="1" lang="en-US" altLang="ja-JP" sz="2000" dirty="0">
                <a:highlight>
                  <a:srgbClr val="FFFF00"/>
                </a:highlight>
              </a:rPr>
              <a:t>(-0.5f, 0f, 0f);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}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/>
              <a:t>//</a:t>
            </a:r>
            <a:r>
              <a:rPr kumimoji="1" lang="ja-JP" altLang="en-US" sz="2000" dirty="0"/>
              <a:t>右キーを入力すると右に</a:t>
            </a:r>
            <a:r>
              <a:rPr kumimoji="1" lang="en-US" altLang="ja-JP" sz="2000" dirty="0"/>
              <a:t>Bar</a:t>
            </a:r>
            <a:r>
              <a:rPr kumimoji="1" lang="ja-JP" altLang="en-US" sz="2000" dirty="0"/>
              <a:t>が動く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if 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Input.GetKey</a:t>
            </a:r>
            <a:r>
              <a:rPr kumimoji="1" lang="en-US" altLang="ja-JP" sz="2000" dirty="0">
                <a:highlight>
                  <a:srgbClr val="FFFF00"/>
                </a:highlight>
              </a:rPr>
              <a:t>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KeyCode.RightArrow</a:t>
            </a:r>
            <a:r>
              <a:rPr kumimoji="1" lang="en-US" altLang="ja-JP" sz="2000" dirty="0">
                <a:highlight>
                  <a:srgbClr val="FFFF00"/>
                </a:highlight>
              </a:rPr>
              <a:t>))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{</a:t>
            </a:r>
          </a:p>
          <a:p>
            <a:r>
              <a:rPr kumimoji="1" lang="ja-JP" altLang="en-US" sz="2000" dirty="0"/>
              <a:t>　　　　　　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this.transform.Translate</a:t>
            </a:r>
            <a:r>
              <a:rPr kumimoji="1" lang="en-US" altLang="ja-JP" sz="2000" dirty="0">
                <a:highlight>
                  <a:srgbClr val="FFFF00"/>
                </a:highlight>
              </a:rPr>
              <a:t>(0.5f, 0f, 0f);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}</a:t>
            </a:r>
          </a:p>
          <a:p>
            <a:r>
              <a:rPr kumimoji="1" lang="ja-JP" altLang="en-US" sz="2000" dirty="0"/>
              <a:t>　　</a:t>
            </a:r>
            <a:r>
              <a:rPr kumimoji="1" lang="en-US" altLang="ja-JP" sz="2000" dirty="0"/>
              <a:t>}</a:t>
            </a:r>
          </a:p>
          <a:p>
            <a:r>
              <a:rPr kumimoji="1" lang="en-US" altLang="ja-JP" sz="2000" dirty="0"/>
              <a:t>}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30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268EC-594C-DD3C-5979-344BBEBB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クイズ（</a:t>
            </a:r>
            <a:r>
              <a:rPr lang="en-US" altLang="ja-JP" dirty="0"/>
              <a:t>Forms</a:t>
            </a:r>
            <a:r>
              <a:rPr lang="ja-JP" altLang="en-US" dirty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8A5DE54-D953-F6A5-BF74-6F3E73FBD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10</a:t>
            </a:r>
            <a:r>
              <a:rPr kumimoji="1" lang="ja-JP" altLang="en-US" dirty="0"/>
              <a:t>分くらい</a:t>
            </a:r>
          </a:p>
        </p:txBody>
      </p:sp>
    </p:spTree>
    <p:extLst>
      <p:ext uri="{BB962C8B-B14F-4D97-AF65-F5344CB8AC3E}">
        <p14:creationId xmlns:p14="http://schemas.microsoft.com/office/powerpoint/2010/main" val="3777628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2A4C4B-8407-9336-1AC3-D2E74F27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1" y="106103"/>
            <a:ext cx="8947970" cy="5965314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4FA3E16-2453-B193-A8C6-BB39A44B5D10}"/>
              </a:ext>
            </a:extLst>
          </p:cNvPr>
          <p:cNvSpPr/>
          <p:nvPr/>
        </p:nvSpPr>
        <p:spPr>
          <a:xfrm>
            <a:off x="6705599" y="3119284"/>
            <a:ext cx="550608" cy="6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327A10B-3BF7-8641-99D2-8F475BCB20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56207" y="3429000"/>
            <a:ext cx="589935" cy="22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213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26CCCA3-C946-DFC1-2B48-88F7C8A1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647" t="3871" b="7097"/>
          <a:stretch/>
        </p:blipFill>
        <p:spPr>
          <a:xfrm>
            <a:off x="491613" y="127818"/>
            <a:ext cx="5694106" cy="6105833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3CDF06-23BF-65D1-122E-ACCDD63D2014}"/>
              </a:ext>
            </a:extLst>
          </p:cNvPr>
          <p:cNvSpPr/>
          <p:nvPr/>
        </p:nvSpPr>
        <p:spPr>
          <a:xfrm>
            <a:off x="3120942" y="4220833"/>
            <a:ext cx="3064778" cy="1403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5EFAA52-8CB9-BE02-5E4C-32B80732FE81}"/>
              </a:ext>
            </a:extLst>
          </p:cNvPr>
          <p:cNvSpPr txBox="1"/>
          <p:nvPr/>
        </p:nvSpPr>
        <p:spPr>
          <a:xfrm>
            <a:off x="6390967" y="830560"/>
            <a:ext cx="271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Bar</a:t>
            </a:r>
            <a:r>
              <a:rPr kumimoji="1" lang="ja-JP" altLang="en-US" sz="2400" dirty="0"/>
              <a:t>に</a:t>
            </a:r>
            <a:r>
              <a:rPr kumimoji="1" lang="en-US" altLang="ja-JP" sz="2400" dirty="0" err="1"/>
              <a:t>Rigitbody</a:t>
            </a:r>
            <a:r>
              <a:rPr kumimoji="1" lang="ja-JP" altLang="en-US" sz="2400" dirty="0"/>
              <a:t>追加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BEF3FE5-E3EB-EB9D-2143-64CFBBCF80B9}"/>
              </a:ext>
            </a:extLst>
          </p:cNvPr>
          <p:cNvSpPr txBox="1"/>
          <p:nvPr/>
        </p:nvSpPr>
        <p:spPr>
          <a:xfrm>
            <a:off x="6403987" y="542727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の質量を大きくします。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にアタッチしている</a:t>
            </a:r>
            <a:r>
              <a:rPr lang="en-US" altLang="ja-JP" b="1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Mass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の値を大きく</a:t>
            </a:r>
            <a:endParaRPr lang="en-US" altLang="ja-JP" b="1" i="0" dirty="0">
              <a:solidFill>
                <a:srgbClr val="333333"/>
              </a:solidFill>
              <a:effectLst/>
              <a:latin typeface="YuGothic"/>
            </a:endParaRPr>
          </a:p>
          <a:p>
            <a:endParaRPr lang="en-US" altLang="ja-JP" b="1" dirty="0">
              <a:solidFill>
                <a:srgbClr val="333333"/>
              </a:solidFill>
              <a:latin typeface="YuGothic"/>
            </a:endParaRPr>
          </a:p>
          <a:p>
            <a:endParaRPr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216195C-8FD3-ED99-1794-3DA78F257140}"/>
              </a:ext>
            </a:extLst>
          </p:cNvPr>
          <p:cNvSpPr txBox="1"/>
          <p:nvPr/>
        </p:nvSpPr>
        <p:spPr>
          <a:xfrm>
            <a:off x="6403987" y="1292225"/>
            <a:ext cx="442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【inspector】</a:t>
            </a:r>
          </a:p>
          <a:p>
            <a:r>
              <a:rPr kumimoji="1" lang="en-US" altLang="ja-JP" sz="2400" dirty="0"/>
              <a:t>Add</a:t>
            </a:r>
            <a:r>
              <a:rPr kumimoji="1" lang="ja-JP" altLang="en-US" sz="2400" dirty="0"/>
              <a:t>　</a:t>
            </a:r>
            <a:r>
              <a:rPr kumimoji="1" lang="en-US" altLang="ja-JP" sz="2400" dirty="0"/>
              <a:t>Component</a:t>
            </a:r>
            <a:r>
              <a:rPr kumimoji="1" lang="ja-JP" altLang="en-US" sz="2400" dirty="0"/>
              <a:t>→</a:t>
            </a:r>
            <a:r>
              <a:rPr kumimoji="1" lang="en-US" altLang="ja-JP" sz="2400" dirty="0" err="1"/>
              <a:t>Rigitbody</a:t>
            </a:r>
            <a:endParaRPr kumimoji="1"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AAFC1C2-C0EF-7F91-6FE8-3287577575C2}"/>
              </a:ext>
            </a:extLst>
          </p:cNvPr>
          <p:cNvSpPr txBox="1"/>
          <p:nvPr/>
        </p:nvSpPr>
        <p:spPr>
          <a:xfrm>
            <a:off x="6189953" y="4494510"/>
            <a:ext cx="262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これやらなきゃ</a:t>
            </a:r>
            <a:endParaRPr kumimoji="1" lang="en-US" altLang="ja-JP" dirty="0"/>
          </a:p>
          <a:p>
            <a:r>
              <a:rPr kumimoji="1" lang="ja-JP" altLang="en-US" dirty="0"/>
              <a:t>パドル、ボールぶっ飛ぶ</a:t>
            </a:r>
          </a:p>
        </p:txBody>
      </p:sp>
    </p:spTree>
    <p:extLst>
      <p:ext uri="{BB962C8B-B14F-4D97-AF65-F5344CB8AC3E}">
        <p14:creationId xmlns:p14="http://schemas.microsoft.com/office/powerpoint/2010/main" val="4138196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833325-D49C-95C0-87FD-C98EEE36E501}"/>
              </a:ext>
            </a:extLst>
          </p:cNvPr>
          <p:cNvSpPr txBox="1"/>
          <p:nvPr/>
        </p:nvSpPr>
        <p:spPr>
          <a:xfrm>
            <a:off x="6658708" y="14846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Material Physic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」を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Bar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にアタッチしてあげます。</a:t>
            </a:r>
            <a:endParaRPr lang="en-US" altLang="ja-JP" b="0" i="0" dirty="0">
              <a:solidFill>
                <a:srgbClr val="333333"/>
              </a:solidFill>
              <a:effectLst/>
              <a:latin typeface="Lato" panose="020F0502020204030204" pitchFamily="34" charset="0"/>
            </a:endParaRPr>
          </a:p>
          <a:p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（衝突でのエネルギー減少を失くすため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F7C9005-DB24-112D-88C0-DB9AC9D7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76" t="3154" b="8101"/>
          <a:stretch/>
        </p:blipFill>
        <p:spPr>
          <a:xfrm>
            <a:off x="412955" y="71748"/>
            <a:ext cx="6096000" cy="6205013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7EF533CA-3EA7-48CD-3582-9B159C911315}"/>
              </a:ext>
            </a:extLst>
          </p:cNvPr>
          <p:cNvSpPr/>
          <p:nvPr/>
        </p:nvSpPr>
        <p:spPr>
          <a:xfrm>
            <a:off x="2644876" y="3512574"/>
            <a:ext cx="550608" cy="6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5415B93-99AD-207F-5AAB-5F15CD301E43}"/>
              </a:ext>
            </a:extLst>
          </p:cNvPr>
          <p:cNvCxnSpPr>
            <a:cxnSpLocks/>
          </p:cNvCxnSpPr>
          <p:nvPr/>
        </p:nvCxnSpPr>
        <p:spPr>
          <a:xfrm flipH="1" flipV="1">
            <a:off x="1317523" y="1681316"/>
            <a:ext cx="1592825" cy="1831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378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DD9CBA-F851-3EAE-788E-7BB94D45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ブロックの作成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3F33E6-2B98-AD98-D6A9-BC9BF487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25" t="7168" r="27252" b="55699"/>
          <a:stretch/>
        </p:blipFill>
        <p:spPr>
          <a:xfrm>
            <a:off x="894735" y="1927123"/>
            <a:ext cx="4618843" cy="4139380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B2C2269E-7D20-8DFA-2C7C-2E57715101CB}"/>
              </a:ext>
            </a:extLst>
          </p:cNvPr>
          <p:cNvSpPr/>
          <p:nvPr/>
        </p:nvSpPr>
        <p:spPr>
          <a:xfrm>
            <a:off x="5658432" y="3241777"/>
            <a:ext cx="1140542" cy="1002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684E77-719B-A565-D916-8152F66AE0A5}"/>
              </a:ext>
            </a:extLst>
          </p:cNvPr>
          <p:cNvSpPr txBox="1"/>
          <p:nvPr/>
        </p:nvSpPr>
        <p:spPr>
          <a:xfrm>
            <a:off x="5513578" y="2415266"/>
            <a:ext cx="24566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名前：</a:t>
            </a:r>
            <a:r>
              <a:rPr kumimoji="1" lang="en-US" altLang="ja-JP" sz="2800" dirty="0"/>
              <a:t>Block</a:t>
            </a:r>
          </a:p>
          <a:p>
            <a:endParaRPr kumimoji="1" lang="ja-JP" altLang="en-US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8865DA5-AC58-193A-0B74-18A8359ABDCD}"/>
              </a:ext>
            </a:extLst>
          </p:cNvPr>
          <p:cNvCxnSpPr>
            <a:cxnSpLocks/>
          </p:cNvCxnSpPr>
          <p:nvPr/>
        </p:nvCxnSpPr>
        <p:spPr>
          <a:xfrm>
            <a:off x="1097280" y="3062582"/>
            <a:ext cx="958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5093CAC-AE1A-E79A-C528-00698D201706}"/>
              </a:ext>
            </a:extLst>
          </p:cNvPr>
          <p:cNvCxnSpPr>
            <a:cxnSpLocks/>
          </p:cNvCxnSpPr>
          <p:nvPr/>
        </p:nvCxnSpPr>
        <p:spPr>
          <a:xfrm>
            <a:off x="3148315" y="3060688"/>
            <a:ext cx="8182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5EF10383-012B-7717-E572-736AC8A07C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173" t="12963" r="253" b="78888"/>
          <a:stretch/>
        </p:blipFill>
        <p:spPr>
          <a:xfrm>
            <a:off x="6741919" y="3211242"/>
            <a:ext cx="5146980" cy="9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47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8AA33-5223-3182-0FB4-E34BAC59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Prefab</a:t>
            </a:r>
            <a:r>
              <a:rPr lang="en-US" altLang="ja-JP" dirty="0"/>
              <a:t>s</a:t>
            </a:r>
            <a:r>
              <a:rPr lang="ja-JP" altLang="en-US" dirty="0"/>
              <a:t>ファイル作成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B142D40-1F85-A17A-C18C-C5BF9054D5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171" t="45591" r="28876" b="9821"/>
          <a:stretch/>
        </p:blipFill>
        <p:spPr>
          <a:xfrm>
            <a:off x="943898" y="2134051"/>
            <a:ext cx="3547929" cy="3912787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61B02407-C006-CAB2-B7E8-E74DA037E0EF}"/>
              </a:ext>
            </a:extLst>
          </p:cNvPr>
          <p:cNvSpPr/>
          <p:nvPr/>
        </p:nvSpPr>
        <p:spPr>
          <a:xfrm>
            <a:off x="2092753" y="2701414"/>
            <a:ext cx="748769" cy="857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A4765C-3E6E-53AF-0909-6A6DD1FF7FD1}"/>
              </a:ext>
            </a:extLst>
          </p:cNvPr>
          <p:cNvSpPr txBox="1"/>
          <p:nvPr/>
        </p:nvSpPr>
        <p:spPr>
          <a:xfrm>
            <a:off x="5220929" y="2330245"/>
            <a:ext cx="5418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【Project】</a:t>
            </a:r>
          </a:p>
          <a:p>
            <a:r>
              <a:rPr kumimoji="1" lang="en-US" altLang="ja-JP" sz="2800" dirty="0" err="1"/>
              <a:t>Create→folder</a:t>
            </a:r>
            <a:r>
              <a:rPr kumimoji="1" lang="ja-JP" altLang="en-US" sz="2800" dirty="0"/>
              <a:t>→名前：</a:t>
            </a:r>
            <a:r>
              <a:rPr kumimoji="1" lang="en-US" altLang="ja-JP" sz="2800" dirty="0"/>
              <a:t>Prefabs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4458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CB0E59-1396-7C7D-EA68-1B654B8A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56" t="3871" b="6380"/>
          <a:stretch/>
        </p:blipFill>
        <p:spPr>
          <a:xfrm>
            <a:off x="226141" y="216310"/>
            <a:ext cx="5576859" cy="60075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88D35-6131-E920-EAA0-DE60EA824CC2}"/>
              </a:ext>
            </a:extLst>
          </p:cNvPr>
          <p:cNvSpPr txBox="1"/>
          <p:nvPr/>
        </p:nvSpPr>
        <p:spPr>
          <a:xfrm>
            <a:off x="5803000" y="1001897"/>
            <a:ext cx="6396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Hierarchy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ビューから</a:t>
            </a:r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Project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ビューにドラッグ</a:t>
            </a:r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&amp;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ドロップすれば作成できる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C9FF98F-42F3-FC2B-C075-DAB0473BB599}"/>
              </a:ext>
            </a:extLst>
          </p:cNvPr>
          <p:cNvGrpSpPr/>
          <p:nvPr/>
        </p:nvGrpSpPr>
        <p:grpSpPr>
          <a:xfrm>
            <a:off x="667480" y="1436891"/>
            <a:ext cx="626040" cy="2240280"/>
            <a:chOff x="667480" y="1436891"/>
            <a:chExt cx="626040" cy="22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インク 4">
                  <a:extLst>
                    <a:ext uri="{FF2B5EF4-FFF2-40B4-BE49-F238E27FC236}">
                      <a16:creationId xmlns:a16="http://schemas.microsoft.com/office/drawing/2014/main" id="{9A63F8CF-EF72-36C6-CEE3-5A7EEB5F73FD}"/>
                    </a:ext>
                  </a:extLst>
                </p14:cNvPr>
                <p14:cNvContentPartPr/>
                <p14:nvPr/>
              </p14:nvContentPartPr>
              <p14:xfrm>
                <a:off x="667480" y="1436891"/>
                <a:ext cx="453600" cy="2172960"/>
              </p14:xfrm>
            </p:contentPart>
          </mc:Choice>
          <mc:Fallback xmlns="">
            <p:pic>
              <p:nvPicPr>
                <p:cNvPr id="5" name="インク 4">
                  <a:extLst>
                    <a:ext uri="{FF2B5EF4-FFF2-40B4-BE49-F238E27FC236}">
                      <a16:creationId xmlns:a16="http://schemas.microsoft.com/office/drawing/2014/main" id="{9A63F8CF-EF72-36C6-CEE3-5A7EEB5F73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360" y="1430771"/>
                  <a:ext cx="465840" cy="21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BDD6D08B-0828-6709-54B5-95791F29595A}"/>
                    </a:ext>
                  </a:extLst>
                </p14:cNvPr>
                <p14:cNvContentPartPr/>
                <p14:nvPr/>
              </p14:nvContentPartPr>
              <p14:xfrm>
                <a:off x="739840" y="3403211"/>
                <a:ext cx="553680" cy="273960"/>
              </p14:xfrm>
            </p:contentPart>
          </mc:Choice>
          <mc:Fallback xmlns=""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BDD6D08B-0828-6709-54B5-95791F2959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720" y="3397091"/>
                  <a:ext cx="565920" cy="28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矢印: 下 1">
            <a:extLst>
              <a:ext uri="{FF2B5EF4-FFF2-40B4-BE49-F238E27FC236}">
                <a16:creationId xmlns:a16="http://schemas.microsoft.com/office/drawing/2014/main" id="{4E6C1423-34AD-6B47-F485-16F876C47351}"/>
              </a:ext>
            </a:extLst>
          </p:cNvPr>
          <p:cNvSpPr/>
          <p:nvPr/>
        </p:nvSpPr>
        <p:spPr>
          <a:xfrm>
            <a:off x="8159300" y="2239178"/>
            <a:ext cx="914400" cy="9808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B9C939-5864-1742-CA43-0393E849639F}"/>
              </a:ext>
            </a:extLst>
          </p:cNvPr>
          <p:cNvSpPr txBox="1"/>
          <p:nvPr/>
        </p:nvSpPr>
        <p:spPr>
          <a:xfrm>
            <a:off x="5875360" y="3540191"/>
            <a:ext cx="6396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Project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ビューから</a:t>
            </a:r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scene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ビューに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ドラッグアンドドロップ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52160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20EAB10-2525-F960-79AD-D6B87AA14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90"/>
          <a:stretch/>
        </p:blipFill>
        <p:spPr>
          <a:xfrm>
            <a:off x="114300" y="296333"/>
            <a:ext cx="10236200" cy="5977467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F2FBE39A-4E22-E4C7-8E49-FA4C046E2DB4}"/>
              </a:ext>
            </a:extLst>
          </p:cNvPr>
          <p:cNvSpPr/>
          <p:nvPr/>
        </p:nvSpPr>
        <p:spPr>
          <a:xfrm>
            <a:off x="5511560" y="3533728"/>
            <a:ext cx="748769" cy="857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F3B0FFD-EF47-6E5D-32A3-86CC1895FF57}"/>
              </a:ext>
            </a:extLst>
          </p:cNvPr>
          <p:cNvGrpSpPr/>
          <p:nvPr/>
        </p:nvGrpSpPr>
        <p:grpSpPr>
          <a:xfrm>
            <a:off x="2832800" y="2082380"/>
            <a:ext cx="2678760" cy="1880280"/>
            <a:chOff x="2832800" y="2082380"/>
            <a:chExt cx="2678760" cy="18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インク 4">
                  <a:extLst>
                    <a:ext uri="{FF2B5EF4-FFF2-40B4-BE49-F238E27FC236}">
                      <a16:creationId xmlns:a16="http://schemas.microsoft.com/office/drawing/2014/main" id="{A9C45B03-8400-DC1B-34D3-33D4096FDEC7}"/>
                    </a:ext>
                  </a:extLst>
                </p14:cNvPr>
                <p14:cNvContentPartPr/>
                <p14:nvPr/>
              </p14:nvContentPartPr>
              <p14:xfrm>
                <a:off x="3069680" y="2176340"/>
                <a:ext cx="2441880" cy="1786320"/>
              </p14:xfrm>
            </p:contentPart>
          </mc:Choice>
          <mc:Fallback xmlns="">
            <p:pic>
              <p:nvPicPr>
                <p:cNvPr id="5" name="インク 4">
                  <a:extLst>
                    <a:ext uri="{FF2B5EF4-FFF2-40B4-BE49-F238E27FC236}">
                      <a16:creationId xmlns:a16="http://schemas.microsoft.com/office/drawing/2014/main" id="{A9C45B03-8400-DC1B-34D3-33D4096FDE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63560" y="2170220"/>
                  <a:ext cx="2454120" cy="17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54C71D54-967D-60CD-9632-05CDFAA619A5}"/>
                    </a:ext>
                  </a:extLst>
                </p14:cNvPr>
                <p14:cNvContentPartPr/>
                <p14:nvPr/>
              </p14:nvContentPartPr>
              <p14:xfrm>
                <a:off x="2832800" y="2082380"/>
                <a:ext cx="266040" cy="264240"/>
              </p14:xfrm>
            </p:contentPart>
          </mc:Choice>
          <mc:Fallback xmlns=""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54C71D54-967D-60CD-9632-05CDFAA619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26680" y="2076260"/>
                  <a:ext cx="278280" cy="2764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286C046-CC98-9FF0-F4B2-F8DE861FA2B6}"/>
              </a:ext>
            </a:extLst>
          </p:cNvPr>
          <p:cNvCxnSpPr>
            <a:cxnSpLocks/>
          </p:cNvCxnSpPr>
          <p:nvPr/>
        </p:nvCxnSpPr>
        <p:spPr>
          <a:xfrm>
            <a:off x="8498366" y="1514334"/>
            <a:ext cx="17378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776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138CD8-4849-A93A-A418-C282F242476C}"/>
              </a:ext>
            </a:extLst>
          </p:cNvPr>
          <p:cNvSpPr txBox="1"/>
          <p:nvPr/>
        </p:nvSpPr>
        <p:spPr>
          <a:xfrm>
            <a:off x="8690818" y="1843219"/>
            <a:ext cx="35011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＊裏技＊</a:t>
            </a:r>
            <a:endParaRPr kumimoji="1" lang="en-US" altLang="ja-JP" sz="2400" dirty="0"/>
          </a:p>
          <a:p>
            <a:r>
              <a:rPr kumimoji="1" lang="ja-JP" altLang="en-US" sz="2400" dirty="0"/>
              <a:t>ブロックを選択する</a:t>
            </a:r>
            <a:endParaRPr kumimoji="1" lang="en-US" altLang="ja-JP" sz="2400" dirty="0"/>
          </a:p>
          <a:p>
            <a:r>
              <a:rPr kumimoji="1" lang="ja-JP" altLang="en-US" sz="2400" dirty="0"/>
              <a:t>　　　　　↓</a:t>
            </a:r>
            <a:endParaRPr kumimoji="1" lang="en-US" altLang="ja-JP" sz="2400" dirty="0"/>
          </a:p>
          <a:p>
            <a:r>
              <a:rPr kumimoji="1" lang="ja-JP" altLang="en-US" sz="2400" dirty="0"/>
              <a:t>コントロールキー＋</a:t>
            </a:r>
            <a:r>
              <a:rPr kumimoji="1" lang="en-US" altLang="ja-JP" sz="2400" dirty="0"/>
              <a:t>D</a:t>
            </a:r>
          </a:p>
          <a:p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 dirty="0"/>
              <a:t>緑の矢印持ちながら下に</a:t>
            </a:r>
            <a:endParaRPr kumimoji="1" lang="ja-JP" altLang="en-US" dirty="0"/>
          </a:p>
        </p:txBody>
      </p:sp>
      <p:pic>
        <p:nvPicPr>
          <p:cNvPr id="9" name="無題の動画 ‐ Clipchampで作成">
            <a:hlinkClick r:id="" action="ppaction://media"/>
            <a:extLst>
              <a:ext uri="{FF2B5EF4-FFF2-40B4-BE49-F238E27FC236}">
                <a16:creationId xmlns:a16="http://schemas.microsoft.com/office/drawing/2014/main" id="{446ED3A5-796C-0BDF-AAD4-3A7BD6708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060" r="8251" b="5018"/>
          <a:stretch/>
        </p:blipFill>
        <p:spPr>
          <a:xfrm>
            <a:off x="185586" y="742803"/>
            <a:ext cx="8415494" cy="53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1E6718-4556-1C56-2E11-0B9DD60B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Block</a:t>
            </a:r>
            <a:r>
              <a:rPr kumimoji="1" lang="ja-JP" altLang="en-US" dirty="0"/>
              <a:t>のスクリプト作成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F4499-63F2-4DCC-9CDE-343214175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32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ja-JP" sz="3600" dirty="0"/>
              <a:t>【Project】</a:t>
            </a:r>
          </a:p>
          <a:p>
            <a:r>
              <a:rPr lang="en-US" altLang="ja-JP" sz="3600" dirty="0"/>
              <a:t>scripts</a:t>
            </a:r>
            <a:r>
              <a:rPr lang="ja-JP" altLang="en-US" sz="3600" dirty="0"/>
              <a:t>フォルダ選択</a:t>
            </a:r>
            <a:endParaRPr kumimoji="1" lang="en-US" altLang="ja-JP" sz="3600" dirty="0"/>
          </a:p>
          <a:p>
            <a:r>
              <a:rPr lang="en-US" altLang="ja-JP" sz="3600" dirty="0" err="1"/>
              <a:t>Create→C#Scripts</a:t>
            </a:r>
            <a:r>
              <a:rPr lang="ja-JP" altLang="en-US" sz="3600" dirty="0"/>
              <a:t>　名前：</a:t>
            </a:r>
            <a:r>
              <a:rPr lang="en-US" altLang="ja-JP" sz="3600" dirty="0"/>
              <a:t>Block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08539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474A51A-598D-EB57-7DB1-D10CB07A0087}"/>
              </a:ext>
            </a:extLst>
          </p:cNvPr>
          <p:cNvSpPr txBox="1"/>
          <p:nvPr/>
        </p:nvSpPr>
        <p:spPr>
          <a:xfrm>
            <a:off x="1016000" y="659011"/>
            <a:ext cx="837474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Block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it-IT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it-IT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</a:t>
            </a:r>
            <a:r>
              <a:rPr lang="it-IT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it-IT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it-IT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OnCollisionEnter(Collision collision)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Destroy(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gameObject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574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50B42B-5D90-621C-95A4-917C33E8A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概要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FA5135-1F86-BABF-ED09-A9D96FC17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dirty="0"/>
              <a:t>・活用事例</a:t>
            </a:r>
            <a:endParaRPr lang="en-US" altLang="ja-JP" sz="3200" dirty="0"/>
          </a:p>
          <a:p>
            <a:r>
              <a:rPr kumimoji="1" lang="ja-JP" altLang="en-US" sz="3200" dirty="0"/>
              <a:t>・</a:t>
            </a:r>
            <a:r>
              <a:rPr kumimoji="1" lang="en-US" altLang="ja-JP" sz="3200" dirty="0"/>
              <a:t>Unity</a:t>
            </a:r>
            <a:r>
              <a:rPr lang="ja-JP" altLang="en-US" sz="3200" dirty="0"/>
              <a:t>で開発された</a:t>
            </a:r>
            <a:r>
              <a:rPr kumimoji="1" lang="ja-JP" altLang="en-US" sz="3200" dirty="0"/>
              <a:t>ゲーム例</a:t>
            </a:r>
            <a:endParaRPr lang="en-US" altLang="ja-JP" sz="3200" dirty="0"/>
          </a:p>
          <a:p>
            <a:r>
              <a:rPr lang="ja-JP" altLang="en-US" sz="3200" dirty="0"/>
              <a:t>・比較　</a:t>
            </a:r>
            <a:r>
              <a:rPr lang="en-US" altLang="ja-JP" sz="2800" b="1" i="0" dirty="0">
                <a:effectLst/>
                <a:latin typeface="YakuHanJPs"/>
              </a:rPr>
              <a:t>Unreal Engine</a:t>
            </a:r>
            <a:r>
              <a:rPr lang="ja-JP" altLang="en-US" sz="2400" b="1" i="0" dirty="0">
                <a:effectLst/>
                <a:latin typeface="YakuHanJPs"/>
              </a:rPr>
              <a:t>（アンリアル・エンジン）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7239591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矢印: 右 6">
            <a:extLst>
              <a:ext uri="{FF2B5EF4-FFF2-40B4-BE49-F238E27FC236}">
                <a16:creationId xmlns:a16="http://schemas.microsoft.com/office/drawing/2014/main" id="{EA823410-C4A9-8C77-803D-163A1C69B8F3}"/>
              </a:ext>
            </a:extLst>
          </p:cNvPr>
          <p:cNvSpPr/>
          <p:nvPr/>
        </p:nvSpPr>
        <p:spPr>
          <a:xfrm>
            <a:off x="5442855" y="2743200"/>
            <a:ext cx="1074061" cy="5225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EB00CB9-98D7-A68A-8FC0-6DE267F9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251" t="43441" r="32987" b="7527"/>
          <a:stretch/>
        </p:blipFill>
        <p:spPr>
          <a:xfrm>
            <a:off x="488339" y="302341"/>
            <a:ext cx="4732590" cy="578052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5BDBA5A-5893-BA9F-1D8F-FC7B1A46A299}"/>
              </a:ext>
            </a:extLst>
          </p:cNvPr>
          <p:cNvCxnSpPr>
            <a:cxnSpLocks/>
          </p:cNvCxnSpPr>
          <p:nvPr/>
        </p:nvCxnSpPr>
        <p:spPr>
          <a:xfrm>
            <a:off x="1022554" y="1356061"/>
            <a:ext cx="14856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6BDD50-1CC6-3D0B-CE7C-83689C979BE7}"/>
              </a:ext>
            </a:extLst>
          </p:cNvPr>
          <p:cNvSpPr txBox="1"/>
          <p:nvPr/>
        </p:nvSpPr>
        <p:spPr>
          <a:xfrm>
            <a:off x="4928828" y="5742686"/>
            <a:ext cx="7656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すべての</a:t>
            </a:r>
            <a:r>
              <a:rPr lang="en-US" altLang="ja-JP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を選択し、</a:t>
            </a:r>
            <a:r>
              <a:rPr lang="en-US" altLang="ja-JP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r>
              <a:rPr lang="ja-JP" altLang="en-US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にドラッグアンドドロップ</a:t>
            </a:r>
            <a:endParaRPr lang="ja-JP" altLang="en-US" sz="24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32667C9-A43D-4BC7-7D40-B8057FE5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253" t="6310" r="29660" b="54630"/>
          <a:stretch/>
        </p:blipFill>
        <p:spPr>
          <a:xfrm>
            <a:off x="6971073" y="595962"/>
            <a:ext cx="4797122" cy="497933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F96DAE-1FDF-4CD0-CFB7-4F9EFAB52BFA}"/>
              </a:ext>
            </a:extLst>
          </p:cNvPr>
          <p:cNvSpPr txBox="1"/>
          <p:nvPr/>
        </p:nvSpPr>
        <p:spPr>
          <a:xfrm>
            <a:off x="2507929" y="134298"/>
            <a:ext cx="446314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・空のオブジェクトの中に入れる</a:t>
            </a:r>
            <a:endParaRPr kumimoji="1" lang="en-US" altLang="ja-JP" sz="2400" dirty="0"/>
          </a:p>
          <a:p>
            <a:r>
              <a:rPr kumimoji="1" lang="ja-JP" altLang="en-US" sz="2400" dirty="0"/>
              <a:t>名前：</a:t>
            </a:r>
            <a:r>
              <a:rPr lang="en-US" altLang="ja-JP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55800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4-11-05 00-12-14-956">
            <a:hlinkClick r:id="" action="ppaction://media"/>
            <a:extLst>
              <a:ext uri="{FF2B5EF4-FFF2-40B4-BE49-F238E27FC236}">
                <a16:creationId xmlns:a16="http://schemas.microsoft.com/office/drawing/2014/main" id="{0B266B4B-82E5-FF9E-7199-95BDE50760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2" end="19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600" y="382713"/>
            <a:ext cx="8318500" cy="554566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AF7591-7DA9-2407-A86C-65C979394C2C}"/>
              </a:ext>
            </a:extLst>
          </p:cNvPr>
          <p:cNvSpPr txBox="1"/>
          <p:nvPr/>
        </p:nvSpPr>
        <p:spPr>
          <a:xfrm>
            <a:off x="8072598" y="929620"/>
            <a:ext cx="383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Block</a:t>
            </a:r>
            <a:r>
              <a:rPr kumimoji="1" lang="ja-JP" altLang="en-US" sz="2800" dirty="0"/>
              <a:t>にスクリプトつける</a:t>
            </a:r>
          </a:p>
        </p:txBody>
      </p:sp>
    </p:spTree>
    <p:extLst>
      <p:ext uri="{BB962C8B-B14F-4D97-AF65-F5344CB8AC3E}">
        <p14:creationId xmlns:p14="http://schemas.microsoft.com/office/powerpoint/2010/main" val="7689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92C24-C5A0-7707-8E17-CEC2A3ED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ゲームオーバーの判定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BDE73C-3108-581D-BA75-5AE5EEBF6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b="0" i="0" dirty="0">
                <a:solidFill>
                  <a:srgbClr val="333333"/>
                </a:solidFill>
                <a:effectLst/>
                <a:latin typeface="YuGothic"/>
              </a:rPr>
              <a:t>ブロック崩しはボールが下に行ってしまったらミス</a:t>
            </a:r>
            <a:endParaRPr lang="en-US" altLang="ja-JP" sz="2800" b="0" i="0" dirty="0">
              <a:solidFill>
                <a:srgbClr val="333333"/>
              </a:solidFill>
              <a:effectLst/>
              <a:latin typeface="YuGothic"/>
            </a:endParaRPr>
          </a:p>
          <a:p>
            <a:pPr marL="0" indent="0">
              <a:buNone/>
            </a:pPr>
            <a:r>
              <a:rPr lang="ja-JP" altLang="en-US" sz="2800" b="0" i="0" dirty="0">
                <a:solidFill>
                  <a:srgbClr val="333333"/>
                </a:solidFill>
                <a:effectLst/>
                <a:latin typeface="YuGothic"/>
              </a:rPr>
              <a:t>下の壁に当たったときにボールを削除する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1004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DA91DD8-0F77-0AA6-828B-4DF66CD8D429}"/>
              </a:ext>
            </a:extLst>
          </p:cNvPr>
          <p:cNvSpPr txBox="1"/>
          <p:nvPr/>
        </p:nvSpPr>
        <p:spPr>
          <a:xfrm>
            <a:off x="407773" y="345988"/>
            <a:ext cx="406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/>
              <a:t>GameOve</a:t>
            </a:r>
            <a:r>
              <a:rPr kumimoji="1" lang="ja-JP" altLang="en-US" sz="2400" dirty="0"/>
              <a:t>ｒスクリプト作成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2B1958-A70B-1E3E-A846-E32D68AC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434" t="44324" r="28779" b="7028"/>
          <a:stretch/>
        </p:blipFill>
        <p:spPr>
          <a:xfrm>
            <a:off x="407773" y="893094"/>
            <a:ext cx="4188942" cy="507181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C190AA-C85B-E572-0ED8-6024E51C3912}"/>
              </a:ext>
            </a:extLst>
          </p:cNvPr>
          <p:cNvSpPr txBox="1"/>
          <p:nvPr/>
        </p:nvSpPr>
        <p:spPr>
          <a:xfrm>
            <a:off x="4792362" y="1943418"/>
            <a:ext cx="7399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フォルダの中に</a:t>
            </a:r>
            <a:r>
              <a:rPr kumimoji="1" lang="en-US" altLang="ja-JP" sz="2800" dirty="0" err="1"/>
              <a:t>GameOve</a:t>
            </a:r>
            <a:r>
              <a:rPr kumimoji="1" lang="ja-JP" altLang="en-US" sz="2800" dirty="0"/>
              <a:t>ｒスクリプト作成</a:t>
            </a:r>
            <a:endParaRPr kumimoji="1" lang="en-US" altLang="ja-JP" sz="2800" dirty="0"/>
          </a:p>
          <a:p>
            <a:endParaRPr kumimoji="1" lang="ja-JP" altLang="en-US" sz="2800" dirty="0"/>
          </a:p>
          <a:p>
            <a:r>
              <a:rPr kumimoji="1" lang="en-US" altLang="ja-JP" sz="2800" dirty="0" err="1"/>
              <a:t>Create→C</a:t>
            </a:r>
            <a:r>
              <a:rPr kumimoji="1" lang="ja-JP" altLang="en-US" sz="2800" dirty="0"/>
              <a:t>＃スクリプト　名前：</a:t>
            </a:r>
            <a:r>
              <a:rPr kumimoji="1" lang="en-US" altLang="ja-JP" sz="2800" dirty="0" err="1"/>
              <a:t>GameOver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46378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4EA403-EDB1-A152-2B34-4EA418D851E6}"/>
              </a:ext>
            </a:extLst>
          </p:cNvPr>
          <p:cNvSpPr txBox="1"/>
          <p:nvPr/>
        </p:nvSpPr>
        <p:spPr>
          <a:xfrm>
            <a:off x="985451" y="582067"/>
            <a:ext cx="898645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衝突時に呼ばれる</a:t>
            </a:r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OnCollisionEnter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(Collision collision)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当たったゲームオブジェクトを削除する</a:t>
            </a:r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Destroy(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collision.gameObject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67453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D434C90-D4F7-A63F-F9EC-97875CF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37" b="7018"/>
          <a:stretch/>
        </p:blipFill>
        <p:spPr>
          <a:xfrm>
            <a:off x="952500" y="192506"/>
            <a:ext cx="10287000" cy="6051884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7E780014-B453-776D-4AD1-E73EF1EEA887}"/>
              </a:ext>
            </a:extLst>
          </p:cNvPr>
          <p:cNvSpPr/>
          <p:nvPr/>
        </p:nvSpPr>
        <p:spPr>
          <a:xfrm>
            <a:off x="7504688" y="3429000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2347394-62AC-1F56-7986-37C02A3CCFA3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8105708" y="3744363"/>
            <a:ext cx="364524" cy="201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E8603F3-D19A-03C6-5A92-BA03A2BA1A4E}"/>
              </a:ext>
            </a:extLst>
          </p:cNvPr>
          <p:cNvCxnSpPr>
            <a:cxnSpLocks/>
          </p:cNvCxnSpPr>
          <p:nvPr/>
        </p:nvCxnSpPr>
        <p:spPr>
          <a:xfrm>
            <a:off x="5475105" y="1473125"/>
            <a:ext cx="620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033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DF578-B5F8-D907-1148-8C9BA966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ゲームクリアの判定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9CBDF7-CEA9-E500-A5F5-A17F6B31F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すべてのブロックを壊すことができれば、ゲームクリア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</p:txBody>
      </p:sp>
    </p:spTree>
    <p:extLst>
      <p:ext uri="{BB962C8B-B14F-4D97-AF65-F5344CB8AC3E}">
        <p14:creationId xmlns:p14="http://schemas.microsoft.com/office/powerpoint/2010/main" val="824964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D2D6FEC-F8E8-D34E-D273-5C7710FA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62" b="6316"/>
          <a:stretch/>
        </p:blipFill>
        <p:spPr>
          <a:xfrm>
            <a:off x="952500" y="243196"/>
            <a:ext cx="10287000" cy="6166745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6672C5FB-F481-1DCB-6DF7-83231CB3C3D1}"/>
              </a:ext>
            </a:extLst>
          </p:cNvPr>
          <p:cNvSpPr/>
          <p:nvPr/>
        </p:nvSpPr>
        <p:spPr>
          <a:xfrm>
            <a:off x="7536556" y="3555168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0D06C2-2543-9B75-3B51-40D0F4C6C1E8}"/>
              </a:ext>
            </a:extLst>
          </p:cNvPr>
          <p:cNvSpPr txBox="1"/>
          <p:nvPr/>
        </p:nvSpPr>
        <p:spPr>
          <a:xfrm>
            <a:off x="5611503" y="1800483"/>
            <a:ext cx="625320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scripts</a:t>
            </a:r>
            <a:r>
              <a:rPr kumimoji="1" lang="ja-JP" altLang="en-US" sz="2400" dirty="0"/>
              <a:t>フォルダの中に</a:t>
            </a:r>
            <a:r>
              <a:rPr kumimoji="1" lang="en-US" altLang="ja-JP" sz="2400" dirty="0" err="1"/>
              <a:t>GameClear</a:t>
            </a:r>
            <a:r>
              <a:rPr kumimoji="1" lang="ja-JP" altLang="en-US" sz="2400" dirty="0"/>
              <a:t>スクリプト作成</a:t>
            </a:r>
            <a:endParaRPr kumimoji="1" lang="en-US" altLang="ja-JP" sz="2400" dirty="0"/>
          </a:p>
          <a:p>
            <a:endParaRPr kumimoji="1" lang="ja-JP" altLang="en-US" sz="2400" dirty="0"/>
          </a:p>
          <a:p>
            <a:r>
              <a:rPr kumimoji="1" lang="en-US" altLang="ja-JP" sz="2400" dirty="0" err="1"/>
              <a:t>Create→C</a:t>
            </a:r>
            <a:r>
              <a:rPr kumimoji="1" lang="ja-JP" altLang="en-US" sz="2400" dirty="0"/>
              <a:t>＃スクリプト　名前：</a:t>
            </a:r>
            <a:r>
              <a:rPr kumimoji="1" lang="en-US" altLang="ja-JP" sz="2400" dirty="0" err="1"/>
              <a:t>GameClear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6585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B622D2-A543-C9FF-4379-E758CB7A161A}"/>
              </a:ext>
            </a:extLst>
          </p:cNvPr>
          <p:cNvSpPr txBox="1"/>
          <p:nvPr/>
        </p:nvSpPr>
        <p:spPr>
          <a:xfrm>
            <a:off x="383059" y="0"/>
            <a:ext cx="871151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Transform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Transform</a:t>
            </a:r>
            <a:r>
              <a:rPr lang="ja-JP" altLang="en-US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コンポーネントを保持しておく</a:t>
            </a:r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transform;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Update()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子供がいなくなったらゲームを停止する</a:t>
            </a:r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myTransform.childCount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== 0)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Time.timeScale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0f;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67377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70B8CCA-8850-7223-0E6D-BBFB9F2E7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12" b="7368"/>
          <a:stretch/>
        </p:blipFill>
        <p:spPr>
          <a:xfrm>
            <a:off x="820152" y="204537"/>
            <a:ext cx="10287000" cy="601579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6B9E-FB6F-BE1D-2056-5AD6F8981A8B}"/>
              </a:ext>
            </a:extLst>
          </p:cNvPr>
          <p:cNvSpPr/>
          <p:nvPr/>
        </p:nvSpPr>
        <p:spPr>
          <a:xfrm>
            <a:off x="7412013" y="3429000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882B1334-CD7A-B5C1-02C1-93CC82A8EC97}"/>
              </a:ext>
            </a:extLst>
          </p:cNvPr>
          <p:cNvCxnSpPr>
            <a:cxnSpLocks/>
          </p:cNvCxnSpPr>
          <p:nvPr/>
        </p:nvCxnSpPr>
        <p:spPr>
          <a:xfrm flipV="1">
            <a:off x="8013033" y="1371600"/>
            <a:ext cx="541420" cy="2226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3A78B89-F1F3-9B34-37CF-02FB5EB4E2E9}"/>
              </a:ext>
            </a:extLst>
          </p:cNvPr>
          <p:cNvCxnSpPr>
            <a:cxnSpLocks/>
          </p:cNvCxnSpPr>
          <p:nvPr/>
        </p:nvCxnSpPr>
        <p:spPr>
          <a:xfrm>
            <a:off x="5309400" y="1810502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19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0FD3B5-59EF-8EC8-FE1B-34F23DFF3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でできることは主に３</a:t>
            </a:r>
            <a:r>
              <a:rPr lang="ja-JP" altLang="en-US" dirty="0"/>
              <a:t>つ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1F73007-9050-29CC-3D2B-BB6C47F49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3600" dirty="0"/>
              <a:t>・ゲーム開発</a:t>
            </a:r>
            <a:endParaRPr kumimoji="1" lang="en-US" altLang="ja-JP" sz="3600" dirty="0"/>
          </a:p>
          <a:p>
            <a:r>
              <a:rPr lang="ja-JP" altLang="en-US" sz="3600" dirty="0"/>
              <a:t>・</a:t>
            </a:r>
            <a:r>
              <a:rPr lang="en-US" altLang="ja-JP" sz="3600" dirty="0"/>
              <a:t>XR</a:t>
            </a:r>
            <a:r>
              <a:rPr kumimoji="1" lang="ja-JP" altLang="en-US" sz="3600" dirty="0"/>
              <a:t>コンテンツ開発</a:t>
            </a:r>
            <a:endParaRPr lang="en-US" altLang="ja-JP" sz="3600" dirty="0"/>
          </a:p>
          <a:p>
            <a:r>
              <a:rPr kumimoji="1" lang="ja-JP" altLang="en-US" sz="3600" dirty="0"/>
              <a:t>・アプリ開発</a:t>
            </a:r>
          </a:p>
        </p:txBody>
      </p:sp>
    </p:spTree>
    <p:extLst>
      <p:ext uri="{BB962C8B-B14F-4D97-AF65-F5344CB8AC3E}">
        <p14:creationId xmlns:p14="http://schemas.microsoft.com/office/powerpoint/2010/main" val="1331620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64D68B-59E0-C15F-1CD8-1B02AA5B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text</a:t>
            </a:r>
            <a:r>
              <a:rPr kumimoji="1" lang="ja-JP" altLang="en-US" dirty="0"/>
              <a:t>作成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107C48-D63E-7754-DE70-5C1D2C92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074" t="15197" r="32031" b="39212"/>
          <a:stretch/>
        </p:blipFill>
        <p:spPr>
          <a:xfrm>
            <a:off x="644057" y="1889284"/>
            <a:ext cx="4908156" cy="4367517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E69198D-A54B-D02D-57C9-6AF19F511116}"/>
              </a:ext>
            </a:extLst>
          </p:cNvPr>
          <p:cNvCxnSpPr>
            <a:cxnSpLocks/>
          </p:cNvCxnSpPr>
          <p:nvPr/>
        </p:nvCxnSpPr>
        <p:spPr>
          <a:xfrm>
            <a:off x="1299171" y="3620697"/>
            <a:ext cx="2457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F69E4C-1AF2-37DC-A7F3-CD1338057B5B}"/>
              </a:ext>
            </a:extLst>
          </p:cNvPr>
          <p:cNvCxnSpPr>
            <a:cxnSpLocks/>
          </p:cNvCxnSpPr>
          <p:nvPr/>
        </p:nvCxnSpPr>
        <p:spPr>
          <a:xfrm>
            <a:off x="3282099" y="3620697"/>
            <a:ext cx="3240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矢印: 右 5">
            <a:extLst>
              <a:ext uri="{FF2B5EF4-FFF2-40B4-BE49-F238E27FC236}">
                <a16:creationId xmlns:a16="http://schemas.microsoft.com/office/drawing/2014/main" id="{95112F76-1D9C-F1FF-DF20-916FF994B4CC}"/>
              </a:ext>
            </a:extLst>
          </p:cNvPr>
          <p:cNvSpPr/>
          <p:nvPr/>
        </p:nvSpPr>
        <p:spPr>
          <a:xfrm>
            <a:off x="5407834" y="3717758"/>
            <a:ext cx="824524" cy="613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0A9F596-B56D-B3CD-927B-5D34565FBA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32" t="6491" r="29375" b="54211"/>
          <a:stretch/>
        </p:blipFill>
        <p:spPr>
          <a:xfrm>
            <a:off x="6497050" y="1889284"/>
            <a:ext cx="4908156" cy="424489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DB7C4D-7EB4-1FA0-1EC6-F36C736572C4}"/>
              </a:ext>
            </a:extLst>
          </p:cNvPr>
          <p:cNvSpPr txBox="1"/>
          <p:nvPr/>
        </p:nvSpPr>
        <p:spPr>
          <a:xfrm>
            <a:off x="6892023" y="4331368"/>
            <a:ext cx="205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名前：</a:t>
            </a:r>
            <a:r>
              <a:rPr kumimoji="1" lang="en-US" altLang="ja-JP" sz="2800" dirty="0"/>
              <a:t>Go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F3A1510-F105-4B0F-63CB-2917AF44C83B}"/>
              </a:ext>
            </a:extLst>
          </p:cNvPr>
          <p:cNvCxnSpPr>
            <a:cxnSpLocks/>
          </p:cNvCxnSpPr>
          <p:nvPr/>
        </p:nvCxnSpPr>
        <p:spPr>
          <a:xfrm>
            <a:off x="7188352" y="3833255"/>
            <a:ext cx="3240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9823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F7DC40-AA90-77E4-4224-140B54D9ECB5}"/>
              </a:ext>
            </a:extLst>
          </p:cNvPr>
          <p:cNvSpPr txBox="1"/>
          <p:nvPr/>
        </p:nvSpPr>
        <p:spPr>
          <a:xfrm>
            <a:off x="0" y="78658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Canvas</a:t>
            </a:r>
            <a:r>
              <a:rPr kumimoji="1" lang="ja-JP" altLang="en-US" dirty="0"/>
              <a:t>の設定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3F9ECDA-3B5B-451E-A18C-1DF761FB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8" y="447990"/>
            <a:ext cx="8565126" cy="571008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D0453D9-E2D4-8C79-071D-EDD75178927F}"/>
              </a:ext>
            </a:extLst>
          </p:cNvPr>
          <p:cNvCxnSpPr>
            <a:cxnSpLocks/>
          </p:cNvCxnSpPr>
          <p:nvPr/>
        </p:nvCxnSpPr>
        <p:spPr>
          <a:xfrm>
            <a:off x="4872497" y="2129122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C65DC2B-26F9-3244-E784-111FA9CA5527}"/>
              </a:ext>
            </a:extLst>
          </p:cNvPr>
          <p:cNvCxnSpPr>
            <a:cxnSpLocks/>
          </p:cNvCxnSpPr>
          <p:nvPr/>
        </p:nvCxnSpPr>
        <p:spPr>
          <a:xfrm>
            <a:off x="6887496" y="2698164"/>
            <a:ext cx="25182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4928333-10AD-742E-20B0-99F3224DF22A}"/>
              </a:ext>
            </a:extLst>
          </p:cNvPr>
          <p:cNvCxnSpPr>
            <a:cxnSpLocks/>
          </p:cNvCxnSpPr>
          <p:nvPr/>
        </p:nvCxnSpPr>
        <p:spPr>
          <a:xfrm>
            <a:off x="6963081" y="3303032"/>
            <a:ext cx="23671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01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6CC99C-20C6-396E-E3CF-059D1E47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Text</a:t>
            </a:r>
            <a:r>
              <a:rPr kumimoji="1" lang="ja-JP" altLang="en-US" dirty="0"/>
              <a:t>の設定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F56F92-8D4C-C2D1-1733-7335CE20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76" y="2026508"/>
            <a:ext cx="6301946" cy="420129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C65B51-C687-4541-C482-8B5705AFC9F3}"/>
              </a:ext>
            </a:extLst>
          </p:cNvPr>
          <p:cNvSpPr txBox="1"/>
          <p:nvPr/>
        </p:nvSpPr>
        <p:spPr>
          <a:xfrm>
            <a:off x="7401697" y="2421924"/>
            <a:ext cx="3842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Text</a:t>
            </a:r>
            <a:r>
              <a:rPr kumimoji="1" lang="ja-JP" altLang="en-US" dirty="0"/>
              <a:t>ダブルクリックすると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や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が置いてある位置とは別のところにあることがわかります。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Canvas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を表す枠線がゲーム画面に対応するので、画面中央に文字が来るように位置を調整しましょう。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25547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002E5D03-E10B-D65C-0829-33F6229E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74" t="4210" b="7194"/>
          <a:stretch/>
        </p:blipFill>
        <p:spPr>
          <a:xfrm>
            <a:off x="7050505" y="231474"/>
            <a:ext cx="4283241" cy="597682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72DF4FD-FA8F-B46D-533F-95B57D6B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" t="2807" r="29844" b="6491"/>
          <a:stretch/>
        </p:blipFill>
        <p:spPr>
          <a:xfrm>
            <a:off x="300790" y="721895"/>
            <a:ext cx="5599012" cy="4848726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A35C353-7073-A88B-68BF-4C4979F494AA}"/>
              </a:ext>
            </a:extLst>
          </p:cNvPr>
          <p:cNvCxnSpPr>
            <a:cxnSpLocks/>
          </p:cNvCxnSpPr>
          <p:nvPr/>
        </p:nvCxnSpPr>
        <p:spPr>
          <a:xfrm>
            <a:off x="7222962" y="2789742"/>
            <a:ext cx="838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4305E24-9879-B2C5-1677-A2FDA000DF13}"/>
              </a:ext>
            </a:extLst>
          </p:cNvPr>
          <p:cNvCxnSpPr>
            <a:cxnSpLocks/>
          </p:cNvCxnSpPr>
          <p:nvPr/>
        </p:nvCxnSpPr>
        <p:spPr>
          <a:xfrm>
            <a:off x="3565939" y="1903875"/>
            <a:ext cx="6341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085957-C546-1703-C458-B7275AEB8637}"/>
              </a:ext>
            </a:extLst>
          </p:cNvPr>
          <p:cNvCxnSpPr>
            <a:cxnSpLocks/>
          </p:cNvCxnSpPr>
          <p:nvPr/>
        </p:nvCxnSpPr>
        <p:spPr>
          <a:xfrm>
            <a:off x="8606436" y="3910467"/>
            <a:ext cx="14639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451F3EE-505F-BAC4-BE42-8223FD06C48B}"/>
              </a:ext>
            </a:extLst>
          </p:cNvPr>
          <p:cNvCxnSpPr>
            <a:cxnSpLocks/>
          </p:cNvCxnSpPr>
          <p:nvPr/>
        </p:nvCxnSpPr>
        <p:spPr>
          <a:xfrm>
            <a:off x="8774912" y="3419137"/>
            <a:ext cx="274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矢印: 右 8">
            <a:extLst>
              <a:ext uri="{FF2B5EF4-FFF2-40B4-BE49-F238E27FC236}">
                <a16:creationId xmlns:a16="http://schemas.microsoft.com/office/drawing/2014/main" id="{1BFA00A9-58EA-4CA1-BE1F-E44DB57306DC}"/>
              </a:ext>
            </a:extLst>
          </p:cNvPr>
          <p:cNvSpPr/>
          <p:nvPr/>
        </p:nvSpPr>
        <p:spPr>
          <a:xfrm>
            <a:off x="5971358" y="2544679"/>
            <a:ext cx="641684" cy="5895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5C1F1B2-6CA1-81DB-59CF-113A78B69909}"/>
              </a:ext>
            </a:extLst>
          </p:cNvPr>
          <p:cNvCxnSpPr>
            <a:cxnSpLocks/>
          </p:cNvCxnSpPr>
          <p:nvPr/>
        </p:nvCxnSpPr>
        <p:spPr>
          <a:xfrm>
            <a:off x="8774912" y="3294810"/>
            <a:ext cx="274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E0CAFF2-2A44-602E-E62B-E5BD7119BFF5}"/>
              </a:ext>
            </a:extLst>
          </p:cNvPr>
          <p:cNvCxnSpPr>
            <a:cxnSpLocks/>
          </p:cNvCxnSpPr>
          <p:nvPr/>
        </p:nvCxnSpPr>
        <p:spPr>
          <a:xfrm>
            <a:off x="7222962" y="4463716"/>
            <a:ext cx="41107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DBAF7708-4C97-BA4A-F545-C28017F583FC}"/>
              </a:ext>
            </a:extLst>
          </p:cNvPr>
          <p:cNvCxnSpPr>
            <a:cxnSpLocks/>
          </p:cNvCxnSpPr>
          <p:nvPr/>
        </p:nvCxnSpPr>
        <p:spPr>
          <a:xfrm>
            <a:off x="8774912" y="4098962"/>
            <a:ext cx="14639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737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53CC9C-2123-EFCE-A40C-80ADB7B7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Script</a:t>
            </a:r>
            <a:r>
              <a:rPr kumimoji="1" lang="ja-JP" altLang="en-US" dirty="0"/>
              <a:t>からテキストの内容を変更する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14901365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3B2A8E7-84A6-4F32-4783-67C8362A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82" t="46316" r="29142" b="8245"/>
          <a:stretch/>
        </p:blipFill>
        <p:spPr>
          <a:xfrm>
            <a:off x="1251283" y="771792"/>
            <a:ext cx="5293896" cy="53144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D9BFCE-FAFB-457A-D25B-A9E9953359DA}"/>
              </a:ext>
            </a:extLst>
          </p:cNvPr>
          <p:cNvSpPr txBox="1"/>
          <p:nvPr/>
        </p:nvSpPr>
        <p:spPr>
          <a:xfrm>
            <a:off x="5333105" y="3176986"/>
            <a:ext cx="665617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scripts</a:t>
            </a:r>
            <a:r>
              <a:rPr kumimoji="1" lang="ja-JP" altLang="en-US" sz="2400" dirty="0"/>
              <a:t>フォルダの中に</a:t>
            </a:r>
            <a:r>
              <a:rPr kumimoji="1" lang="en-US" altLang="ja-JP" sz="2400" dirty="0" err="1"/>
              <a:t>ResetText</a:t>
            </a:r>
            <a:r>
              <a:rPr kumimoji="1" lang="ja-JP" altLang="en-US" sz="2400" dirty="0"/>
              <a:t>スクリプト作成</a:t>
            </a:r>
            <a:endParaRPr kumimoji="1" lang="en-US" altLang="ja-JP" sz="2400" dirty="0"/>
          </a:p>
          <a:p>
            <a:endParaRPr kumimoji="1" lang="ja-JP" altLang="en-US" sz="2400" dirty="0"/>
          </a:p>
          <a:p>
            <a:r>
              <a:rPr kumimoji="1" lang="en-US" altLang="ja-JP" sz="2400" dirty="0" err="1"/>
              <a:t>Create→C</a:t>
            </a:r>
            <a:r>
              <a:rPr kumimoji="1" lang="ja-JP" altLang="en-US" sz="2400" dirty="0"/>
              <a:t>＃スクリプト　名前：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ResetText</a:t>
            </a:r>
            <a:endParaRPr kumimoji="1" lang="ja-JP" altLang="en-US" sz="2400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221913C-8F5B-108F-D37F-EF7E700EFBBB}"/>
              </a:ext>
            </a:extLst>
          </p:cNvPr>
          <p:cNvCxnSpPr>
            <a:cxnSpLocks/>
          </p:cNvCxnSpPr>
          <p:nvPr/>
        </p:nvCxnSpPr>
        <p:spPr>
          <a:xfrm>
            <a:off x="3775377" y="3429000"/>
            <a:ext cx="483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7513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81E685-7496-C5C9-8310-AFF95672C61B}"/>
              </a:ext>
            </a:extLst>
          </p:cNvPr>
          <p:cNvSpPr txBox="1"/>
          <p:nvPr/>
        </p:nvSpPr>
        <p:spPr>
          <a:xfrm>
            <a:off x="595699" y="746713"/>
            <a:ext cx="110006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UnityEngine.UI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ResetText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アクセスは</a:t>
            </a:r>
            <a:r>
              <a:rPr lang="en-US" altLang="ja-JP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  <a:r>
              <a:rPr lang="ja-JP" altLang="en-US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回きりなので、フィールド変数を用意しなくてもいい</a:t>
            </a:r>
            <a:endParaRPr lang="ja-JP" altLang="en-US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Text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myText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GetComponent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&lt;Text&gt;();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text</a:t>
            </a:r>
            <a:r>
              <a:rPr lang="ja-JP" altLang="en-US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に空の文字列を設定する</a:t>
            </a:r>
            <a:endParaRPr lang="ja-JP" altLang="en-US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myText.text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""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06524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6A086D0-834B-4F83-7FF3-045A90A9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16" t="4913" b="5614"/>
          <a:stretch/>
        </p:blipFill>
        <p:spPr>
          <a:xfrm>
            <a:off x="2012963" y="120318"/>
            <a:ext cx="6613679" cy="613610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6E7CDF7B-84FD-0389-7E27-854FCE9B48CA}"/>
              </a:ext>
            </a:extLst>
          </p:cNvPr>
          <p:cNvSpPr/>
          <p:nvPr/>
        </p:nvSpPr>
        <p:spPr>
          <a:xfrm>
            <a:off x="3498823" y="3935910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193784B9-DA80-775B-7116-B2A85CD10690}"/>
              </a:ext>
            </a:extLst>
          </p:cNvPr>
          <p:cNvCxnSpPr>
            <a:cxnSpLocks/>
          </p:cNvCxnSpPr>
          <p:nvPr/>
        </p:nvCxnSpPr>
        <p:spPr>
          <a:xfrm>
            <a:off x="4137502" y="4310647"/>
            <a:ext cx="1182300" cy="345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802267B-7345-43ED-DD03-D90C5A7A460A}"/>
              </a:ext>
            </a:extLst>
          </p:cNvPr>
          <p:cNvCxnSpPr>
            <a:cxnSpLocks/>
          </p:cNvCxnSpPr>
          <p:nvPr/>
        </p:nvCxnSpPr>
        <p:spPr>
          <a:xfrm>
            <a:off x="2331588" y="1514718"/>
            <a:ext cx="4401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681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58B91-7BB1-9990-2FA6-B2796CF4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ゲームオーバー時には「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Game Over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」に変更する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06593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DD7BF3-59FE-EB7B-840D-1BF2AD3F3FEA}"/>
              </a:ext>
            </a:extLst>
          </p:cNvPr>
          <p:cNvSpPr txBox="1"/>
          <p:nvPr/>
        </p:nvSpPr>
        <p:spPr>
          <a:xfrm>
            <a:off x="400166" y="676517"/>
            <a:ext cx="828211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8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UnityEngine.UI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public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にして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Inspector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から設定できるようにする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Text </a:t>
            </a:r>
            <a:r>
              <a:rPr lang="en-US" altLang="ja-JP" sz="18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gameOverMessage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衝突時に呼ばれる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OnCollisionEnter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(Collision collision)</a:t>
            </a: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Game Over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と表示する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8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gameOverMessage.text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800" dirty="0">
                <a:solidFill>
                  <a:srgbClr val="A31515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"Game Over"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当たったゲームオブジェクトを削除する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Destroy(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collision.gameObject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523D5F-378C-CED7-03B9-993CA0F1E629}"/>
              </a:ext>
            </a:extLst>
          </p:cNvPr>
          <p:cNvSpPr txBox="1"/>
          <p:nvPr/>
        </p:nvSpPr>
        <p:spPr>
          <a:xfrm>
            <a:off x="478824" y="307185"/>
            <a:ext cx="332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GAMEOVER</a:t>
            </a:r>
            <a:r>
              <a:rPr kumimoji="1" lang="ja-JP" altLang="en-US" dirty="0"/>
              <a:t>スクリプト追加</a:t>
            </a:r>
          </a:p>
        </p:txBody>
      </p:sp>
    </p:spTree>
    <p:extLst>
      <p:ext uri="{BB962C8B-B14F-4D97-AF65-F5344CB8AC3E}">
        <p14:creationId xmlns:p14="http://schemas.microsoft.com/office/powerpoint/2010/main" val="153319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27A5EE-701F-C63C-E4C3-3CE0D115B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800" dirty="0"/>
              <a:t>Unity</a:t>
            </a:r>
            <a:r>
              <a:rPr kumimoji="1" lang="ja-JP" altLang="en-US" sz="4800" dirty="0"/>
              <a:t>で開発され</a:t>
            </a:r>
            <a:r>
              <a:rPr lang="ja-JP" altLang="en-US" dirty="0"/>
              <a:t>た</a:t>
            </a:r>
            <a:r>
              <a:rPr kumimoji="1" lang="ja-JP" altLang="en-US" sz="4800" dirty="0"/>
              <a:t>ゲーム例</a:t>
            </a:r>
            <a:endParaRPr kumimoji="1" lang="ja-JP" altLang="en-US" dirty="0"/>
          </a:p>
        </p:txBody>
      </p:sp>
      <p:pic>
        <p:nvPicPr>
          <p:cNvPr id="4" name="Picture 2" descr="ポケモン Go 伝説">
            <a:extLst>
              <a:ext uri="{FF2B5EF4-FFF2-40B4-BE49-F238E27FC236}">
                <a16:creationId xmlns:a16="http://schemas.microsoft.com/office/drawing/2014/main" id="{C0440DC5-9724-7031-7EDE-613653A833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43" y="1872221"/>
            <a:ext cx="2496049" cy="444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【原神/Genshin】初心者旅人がトワリン保護協会始動！救出じゃー！！【Live】 - 2022/7/14(木) 23:03開始 - ニコニコ生放送">
            <a:extLst>
              <a:ext uri="{FF2B5EF4-FFF2-40B4-BE49-F238E27FC236}">
                <a16:creationId xmlns:a16="http://schemas.microsoft.com/office/drawing/2014/main" id="{F8624B8E-6363-7022-74AD-B01CD507E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824" y="4134367"/>
            <a:ext cx="3923268" cy="217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ヒューマン フォール フラット ダウンロード版 | My Nintendo Store（マイニンテンドーストア）">
            <a:extLst>
              <a:ext uri="{FF2B5EF4-FFF2-40B4-BE49-F238E27FC236}">
                <a16:creationId xmlns:a16="http://schemas.microsoft.com/office/drawing/2014/main" id="{4377CB9A-3131-E51B-2D26-F8EFFB73B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268" y="4134367"/>
            <a:ext cx="3923268" cy="218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ゲーム開発の参考に！Unityで制作されたゲームまとめ | TechAcademyマガジン">
            <a:extLst>
              <a:ext uri="{FF2B5EF4-FFF2-40B4-BE49-F238E27FC236}">
                <a16:creationId xmlns:a16="http://schemas.microsoft.com/office/drawing/2014/main" id="{F5D5977A-771E-4094-C2EA-8E49FBD8A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824" y="1872222"/>
            <a:ext cx="3923270" cy="21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ゲーム開発の参考に！Unityで制作されたゲームまとめ | TechAcademyマガジン">
            <a:extLst>
              <a:ext uri="{FF2B5EF4-FFF2-40B4-BE49-F238E27FC236}">
                <a16:creationId xmlns:a16="http://schemas.microsoft.com/office/drawing/2014/main" id="{096A3856-3738-6976-06F8-78F4BA7F9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236" y="1872221"/>
            <a:ext cx="3933300" cy="206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855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7E95EDF-D062-D01E-FFAF-C432C8BC5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32"/>
          <a:stretch/>
        </p:blipFill>
        <p:spPr>
          <a:xfrm>
            <a:off x="1312973" y="436831"/>
            <a:ext cx="9301358" cy="5783495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71D7316-1312-18FD-82BE-4A2EDDB577C6}"/>
              </a:ext>
            </a:extLst>
          </p:cNvPr>
          <p:cNvSpPr/>
          <p:nvPr/>
        </p:nvSpPr>
        <p:spPr>
          <a:xfrm>
            <a:off x="5268440" y="2213811"/>
            <a:ext cx="601020" cy="171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3CD55A8-1B51-F354-4338-558CEEAE4782}"/>
              </a:ext>
            </a:extLst>
          </p:cNvPr>
          <p:cNvCxnSpPr>
            <a:cxnSpLocks/>
          </p:cNvCxnSpPr>
          <p:nvPr/>
        </p:nvCxnSpPr>
        <p:spPr>
          <a:xfrm>
            <a:off x="5869460" y="2304800"/>
            <a:ext cx="3070003" cy="203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2C1E7824-7DBC-324D-4197-EECE70A4FB2B}"/>
              </a:ext>
            </a:extLst>
          </p:cNvPr>
          <p:cNvCxnSpPr>
            <a:cxnSpLocks/>
          </p:cNvCxnSpPr>
          <p:nvPr/>
        </p:nvCxnSpPr>
        <p:spPr>
          <a:xfrm>
            <a:off x="5343831" y="1872254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466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4D6050-4CB7-E91E-6447-8D94FE9B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074" t="15197" r="32031" b="39212"/>
          <a:stretch/>
        </p:blipFill>
        <p:spPr>
          <a:xfrm>
            <a:off x="619433" y="589934"/>
            <a:ext cx="4296696" cy="5465397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0FC7E7E-0466-A69C-1D8E-9FB29FEC5DB7}"/>
              </a:ext>
            </a:extLst>
          </p:cNvPr>
          <p:cNvCxnSpPr>
            <a:cxnSpLocks/>
          </p:cNvCxnSpPr>
          <p:nvPr/>
        </p:nvCxnSpPr>
        <p:spPr>
          <a:xfrm>
            <a:off x="1174954" y="2781738"/>
            <a:ext cx="3392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40C640E-B6E7-CBD7-AEE0-38BC2ABBC18E}"/>
              </a:ext>
            </a:extLst>
          </p:cNvPr>
          <p:cNvCxnSpPr>
            <a:cxnSpLocks/>
          </p:cNvCxnSpPr>
          <p:nvPr/>
        </p:nvCxnSpPr>
        <p:spPr>
          <a:xfrm>
            <a:off x="2836606" y="2781738"/>
            <a:ext cx="4473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E57945F-B348-59C1-8813-5740C9BC335F}"/>
              </a:ext>
            </a:extLst>
          </p:cNvPr>
          <p:cNvSpPr txBox="1"/>
          <p:nvPr/>
        </p:nvSpPr>
        <p:spPr>
          <a:xfrm>
            <a:off x="5484143" y="681369"/>
            <a:ext cx="35834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GAMECLEAR</a:t>
            </a:r>
            <a:r>
              <a:rPr kumimoji="1" lang="ja-JP" altLang="en-US" sz="2800" dirty="0"/>
              <a:t>のテキスト</a:t>
            </a:r>
            <a:endParaRPr kumimoji="1" lang="en-US" altLang="ja-JP" sz="2800" dirty="0"/>
          </a:p>
          <a:p>
            <a:r>
              <a:rPr kumimoji="1" lang="ja-JP" altLang="en-US" sz="2800" dirty="0"/>
              <a:t>さっきと同様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名前：</a:t>
            </a:r>
            <a:r>
              <a:rPr kumimoji="1" lang="en-US" altLang="ja-JP" sz="2800" dirty="0"/>
              <a:t>Gc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093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EF9EE7-43CB-436A-0736-50B02534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747" t="3334" b="7719"/>
          <a:stretch/>
        </p:blipFill>
        <p:spPr>
          <a:xfrm>
            <a:off x="1888959" y="216568"/>
            <a:ext cx="8037094" cy="6100011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54E34BA-9355-AFAB-D39D-267AA738F1A7}"/>
              </a:ext>
            </a:extLst>
          </p:cNvPr>
          <p:cNvCxnSpPr>
            <a:cxnSpLocks/>
          </p:cNvCxnSpPr>
          <p:nvPr/>
        </p:nvCxnSpPr>
        <p:spPr>
          <a:xfrm>
            <a:off x="2482396" y="2236031"/>
            <a:ext cx="274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6461FB5-1B6B-20CE-F6B1-B4A9FAE945AC}"/>
              </a:ext>
            </a:extLst>
          </p:cNvPr>
          <p:cNvCxnSpPr>
            <a:cxnSpLocks/>
          </p:cNvCxnSpPr>
          <p:nvPr/>
        </p:nvCxnSpPr>
        <p:spPr>
          <a:xfrm>
            <a:off x="6096000" y="2873705"/>
            <a:ext cx="6176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4F4E2E8-EE41-4B77-4B69-D4EC26FDCE84}"/>
              </a:ext>
            </a:extLst>
          </p:cNvPr>
          <p:cNvCxnSpPr>
            <a:cxnSpLocks/>
          </p:cNvCxnSpPr>
          <p:nvPr/>
        </p:nvCxnSpPr>
        <p:spPr>
          <a:xfrm>
            <a:off x="7507705" y="3529425"/>
            <a:ext cx="3007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B5C593E-DCDD-5ADC-1A2E-A60A1B2D9103}"/>
              </a:ext>
            </a:extLst>
          </p:cNvPr>
          <p:cNvCxnSpPr>
            <a:cxnSpLocks/>
          </p:cNvCxnSpPr>
          <p:nvPr/>
        </p:nvCxnSpPr>
        <p:spPr>
          <a:xfrm>
            <a:off x="7507705" y="3405098"/>
            <a:ext cx="3007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A7D24E9-7AD0-6D98-1D2A-E8A0EC49326C}"/>
              </a:ext>
            </a:extLst>
          </p:cNvPr>
          <p:cNvCxnSpPr>
            <a:cxnSpLocks/>
          </p:cNvCxnSpPr>
          <p:nvPr/>
        </p:nvCxnSpPr>
        <p:spPr>
          <a:xfrm>
            <a:off x="7507705" y="4006678"/>
            <a:ext cx="1130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F30D8A7-C8FE-DABF-1D25-F4522C9170F3}"/>
              </a:ext>
            </a:extLst>
          </p:cNvPr>
          <p:cNvCxnSpPr>
            <a:cxnSpLocks/>
          </p:cNvCxnSpPr>
          <p:nvPr/>
        </p:nvCxnSpPr>
        <p:spPr>
          <a:xfrm>
            <a:off x="7507705" y="4219235"/>
            <a:ext cx="4932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D560474-FBA5-0B47-743A-02678244CBAF}"/>
              </a:ext>
            </a:extLst>
          </p:cNvPr>
          <p:cNvCxnSpPr>
            <a:cxnSpLocks/>
          </p:cNvCxnSpPr>
          <p:nvPr/>
        </p:nvCxnSpPr>
        <p:spPr>
          <a:xfrm>
            <a:off x="6096000" y="4592214"/>
            <a:ext cx="37097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5685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83BD0D-ED3E-D6EC-D23B-5F95036B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58" b="7192"/>
          <a:stretch/>
        </p:blipFill>
        <p:spPr>
          <a:xfrm>
            <a:off x="447174" y="96252"/>
            <a:ext cx="10633910" cy="6148137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9AC345-3CAD-9484-FA11-79891BB3521C}"/>
              </a:ext>
            </a:extLst>
          </p:cNvPr>
          <p:cNvCxnSpPr>
            <a:cxnSpLocks/>
          </p:cNvCxnSpPr>
          <p:nvPr/>
        </p:nvCxnSpPr>
        <p:spPr>
          <a:xfrm>
            <a:off x="5026662" y="2128328"/>
            <a:ext cx="4401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楕円 4">
            <a:extLst>
              <a:ext uri="{FF2B5EF4-FFF2-40B4-BE49-F238E27FC236}">
                <a16:creationId xmlns:a16="http://schemas.microsoft.com/office/drawing/2014/main" id="{3F40201C-009E-D798-8CED-26EABB26FABE}"/>
              </a:ext>
            </a:extLst>
          </p:cNvPr>
          <p:cNvSpPr/>
          <p:nvPr/>
        </p:nvSpPr>
        <p:spPr>
          <a:xfrm>
            <a:off x="6193896" y="4032163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0C17B0F-750F-C3FC-4F47-0F9CC7A8A05D}"/>
              </a:ext>
            </a:extLst>
          </p:cNvPr>
          <p:cNvCxnSpPr>
            <a:cxnSpLocks/>
          </p:cNvCxnSpPr>
          <p:nvPr/>
        </p:nvCxnSpPr>
        <p:spPr>
          <a:xfrm>
            <a:off x="6832575" y="4406900"/>
            <a:ext cx="1182300" cy="345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8495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AD4A27-1BF8-96F7-62B6-8C095E055431}"/>
              </a:ext>
            </a:extLst>
          </p:cNvPr>
          <p:cNvSpPr txBox="1"/>
          <p:nvPr/>
        </p:nvSpPr>
        <p:spPr>
          <a:xfrm>
            <a:off x="318186" y="582067"/>
            <a:ext cx="872695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UnityEngine.UI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Text </a:t>
            </a:r>
            <a:r>
              <a:rPr lang="en-US" altLang="ja-JP" sz="14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gameClearMessage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Transform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Transform</a:t>
            </a:r>
            <a:r>
              <a:rPr lang="ja-JP" altLang="en-US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コンポーネントを保持しておく</a:t>
            </a:r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transform;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Update()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子供がいなくなったらゲームを停止する</a:t>
            </a:r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myTransform.childCount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== 0)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gameClearMessage.text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>
                <a:solidFill>
                  <a:srgbClr val="A31515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"Game Clear"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Time.timeScale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0f;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347BAB-B635-9C88-57E6-FBC1DFE2F0F8}"/>
              </a:ext>
            </a:extLst>
          </p:cNvPr>
          <p:cNvSpPr txBox="1"/>
          <p:nvPr/>
        </p:nvSpPr>
        <p:spPr>
          <a:xfrm>
            <a:off x="318186" y="249805"/>
            <a:ext cx="332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GAMECLEAR</a:t>
            </a:r>
            <a:r>
              <a:rPr kumimoji="1" lang="ja-JP" altLang="en-US" dirty="0"/>
              <a:t>スクリプト追加</a:t>
            </a:r>
          </a:p>
        </p:txBody>
      </p:sp>
    </p:spTree>
    <p:extLst>
      <p:ext uri="{BB962C8B-B14F-4D97-AF65-F5344CB8AC3E}">
        <p14:creationId xmlns:p14="http://schemas.microsoft.com/office/powerpoint/2010/main" val="3323742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26B9D9-4870-906A-CB61-DC455470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05"/>
          <a:stretch/>
        </p:blipFill>
        <p:spPr>
          <a:xfrm>
            <a:off x="796089" y="132347"/>
            <a:ext cx="10287000" cy="6027821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0B4CB0C-98B0-3102-9345-A9D589EC55C7}"/>
              </a:ext>
            </a:extLst>
          </p:cNvPr>
          <p:cNvSpPr/>
          <p:nvPr/>
        </p:nvSpPr>
        <p:spPr>
          <a:xfrm>
            <a:off x="5099091" y="2141623"/>
            <a:ext cx="700129" cy="103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2108424-E042-F6BE-590A-0B51A1A1F69D}"/>
              </a:ext>
            </a:extLst>
          </p:cNvPr>
          <p:cNvCxnSpPr>
            <a:cxnSpLocks/>
          </p:cNvCxnSpPr>
          <p:nvPr/>
        </p:nvCxnSpPr>
        <p:spPr>
          <a:xfrm flipV="1">
            <a:off x="5799220" y="1852863"/>
            <a:ext cx="2286001" cy="340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FB2F02C-7B65-980C-3583-F0FBDC879279}"/>
              </a:ext>
            </a:extLst>
          </p:cNvPr>
          <p:cNvCxnSpPr>
            <a:cxnSpLocks/>
          </p:cNvCxnSpPr>
          <p:nvPr/>
        </p:nvCxnSpPr>
        <p:spPr>
          <a:xfrm>
            <a:off x="5267534" y="1926590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4202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7684BC-8468-EEAA-4661-C79ACCE7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自由制作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BB744D-53AD-B3A5-0998-062C8117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/>
              <a:t>・ブロックの位置</a:t>
            </a:r>
            <a:r>
              <a:rPr lang="ja-JP" altLang="en-US" sz="2400" dirty="0"/>
              <a:t>・</a:t>
            </a:r>
            <a:r>
              <a:rPr kumimoji="1" lang="ja-JP" altLang="en-US" sz="2400" dirty="0"/>
              <a:t>数の変更</a:t>
            </a:r>
            <a:endParaRPr kumimoji="1" lang="en-US" altLang="ja-JP" sz="2400" dirty="0"/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Ball</a:t>
            </a:r>
            <a:r>
              <a:rPr kumimoji="1" lang="ja-JP" altLang="en-US" sz="2400" dirty="0"/>
              <a:t>・</a:t>
            </a:r>
            <a:r>
              <a:rPr kumimoji="1" lang="en-US" altLang="ja-JP" sz="2400" dirty="0"/>
              <a:t>Bar</a:t>
            </a:r>
            <a:r>
              <a:rPr kumimoji="1" lang="ja-JP" altLang="en-US" sz="2400" dirty="0"/>
              <a:t>のスピード変更</a:t>
            </a:r>
            <a:endParaRPr kumimoji="1" lang="en-US" altLang="ja-JP" sz="2400" dirty="0"/>
          </a:p>
          <a:p>
            <a:r>
              <a:rPr lang="ja-JP" altLang="en-US" sz="2400" dirty="0"/>
              <a:t>・カメラの位置変更</a:t>
            </a:r>
            <a:endParaRPr lang="en-US" altLang="ja-JP" sz="2400" dirty="0"/>
          </a:p>
          <a:p>
            <a:r>
              <a:rPr lang="ja-JP" altLang="en-US" sz="2400" dirty="0"/>
              <a:t>・消えないブロックを作る</a:t>
            </a:r>
            <a:endParaRPr lang="en-US" altLang="ja-JP" sz="2400" dirty="0"/>
          </a:p>
          <a:p>
            <a:r>
              <a:rPr lang="ja-JP" altLang="en-US" sz="2400" dirty="0"/>
              <a:t>・色を付ける</a:t>
            </a:r>
            <a:endParaRPr lang="en-US" altLang="ja-JP" sz="2400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79394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DA9E78-8E8E-0454-5D21-23BE28D7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参考文献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20143A-6AE6-4817-1E6E-CDAB22A40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Unity</a:t>
            </a:r>
            <a:r>
              <a:rPr lang="ja-JP" altLang="en-US" dirty="0">
                <a:hlinkClick r:id="rId2"/>
              </a:rPr>
              <a:t>でできることとは？活用事例や面白い使い方も紹介 </a:t>
            </a:r>
            <a:r>
              <a:rPr lang="en-US" altLang="ja-JP" dirty="0">
                <a:hlinkClick r:id="rId2"/>
              </a:rPr>
              <a:t>| </a:t>
            </a:r>
            <a:r>
              <a:rPr lang="ja-JP" altLang="en-US" dirty="0">
                <a:hlinkClick r:id="rId2"/>
              </a:rPr>
              <a:t>侍エンジニアブログ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3"/>
              </a:rPr>
              <a:t>Unity</a:t>
            </a:r>
            <a:r>
              <a:rPr lang="ja-JP" altLang="en-US" dirty="0">
                <a:hlinkClick r:id="rId3"/>
              </a:rPr>
              <a:t>プログラミング講座 </a:t>
            </a:r>
            <a:r>
              <a:rPr lang="en-US" altLang="ja-JP" dirty="0">
                <a:hlinkClick r:id="rId3"/>
              </a:rPr>
              <a:t>| GSD ONLINE | </a:t>
            </a:r>
            <a:r>
              <a:rPr lang="ja-JP" altLang="en-US" dirty="0">
                <a:hlinkClick r:id="rId3"/>
              </a:rPr>
              <a:t>広島大学ゲーム制作同好会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208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4496E0-41E7-0BD5-7D9F-91908BB7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/>
              <a:t>XR</a:t>
            </a:r>
            <a:r>
              <a:rPr kumimoji="1" lang="ja-JP" altLang="en-US" sz="4800" dirty="0"/>
              <a:t>コンテンツ開発</a:t>
            </a:r>
            <a:endParaRPr kumimoji="1" lang="ja-JP" altLang="en-US" dirty="0"/>
          </a:p>
        </p:txBody>
      </p:sp>
      <p:pic>
        <p:nvPicPr>
          <p:cNvPr id="1026" name="Picture 2" descr="Virtual reality 101: a beginner’s guide to getting into VR games ...">
            <a:extLst>
              <a:ext uri="{FF2B5EF4-FFF2-40B4-BE49-F238E27FC236}">
                <a16:creationId xmlns:a16="http://schemas.microsoft.com/office/drawing/2014/main" id="{9686A6A2-0FB6-2A73-41FA-B92B9E7F0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2" y="2562154"/>
            <a:ext cx="4213925" cy="2366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ポケモンGOに新機能「AR+」、登場！ARKitでAR機能を拡張 | ゴリミー">
            <a:extLst>
              <a:ext uri="{FF2B5EF4-FFF2-40B4-BE49-F238E27FC236}">
                <a16:creationId xmlns:a16="http://schemas.microsoft.com/office/drawing/2014/main" id="{BA24704B-089B-A30C-A565-C18DAD423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197" y="2497082"/>
            <a:ext cx="4445919" cy="275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1E304DD-E3A1-E0C6-90CC-AC58F1AFD5B6}"/>
              </a:ext>
            </a:extLst>
          </p:cNvPr>
          <p:cNvSpPr txBox="1"/>
          <p:nvPr/>
        </p:nvSpPr>
        <p:spPr>
          <a:xfrm>
            <a:off x="697832" y="2108550"/>
            <a:ext cx="1347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VR</a:t>
            </a:r>
            <a:endParaRPr kumimoji="1" lang="ja-JP" altLang="en-US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0D6E05-DD67-ABDA-F554-BEB2D96EB252}"/>
              </a:ext>
            </a:extLst>
          </p:cNvPr>
          <p:cNvSpPr txBox="1"/>
          <p:nvPr/>
        </p:nvSpPr>
        <p:spPr>
          <a:xfrm>
            <a:off x="5376197" y="2015554"/>
            <a:ext cx="1347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A</a:t>
            </a:r>
            <a:r>
              <a:rPr kumimoji="1" lang="en-US" altLang="ja-JP" sz="2800"/>
              <a:t>R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6B6BCA-992F-6D54-5759-7E6701BB6F2A}"/>
              </a:ext>
            </a:extLst>
          </p:cNvPr>
          <p:cNvSpPr txBox="1"/>
          <p:nvPr/>
        </p:nvSpPr>
        <p:spPr>
          <a:xfrm>
            <a:off x="10844463" y="3610712"/>
            <a:ext cx="1347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MR</a:t>
            </a:r>
            <a:endParaRPr kumimoji="1" lang="ja-JP" altLang="en-US" sz="28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7639C9A-0BAC-84A0-22E5-7FDC7424FFC9}"/>
              </a:ext>
            </a:extLst>
          </p:cNvPr>
          <p:cNvSpPr txBox="1"/>
          <p:nvPr/>
        </p:nvSpPr>
        <p:spPr>
          <a:xfrm>
            <a:off x="914400" y="5661737"/>
            <a:ext cx="6376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b="0" i="0" dirty="0">
                <a:solidFill>
                  <a:srgbClr val="333333"/>
                </a:solidFill>
                <a:effectLst/>
                <a:latin typeface="游ゴシック体"/>
              </a:rPr>
              <a:t>XR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游ゴシック体"/>
              </a:rPr>
              <a:t>とは</a:t>
            </a:r>
            <a:r>
              <a:rPr lang="en-US" altLang="ja-JP" sz="2800" b="0" i="0" dirty="0">
                <a:solidFill>
                  <a:srgbClr val="333333"/>
                </a:solidFill>
                <a:effectLst/>
                <a:latin typeface="游ゴシック体"/>
              </a:rPr>
              <a:t>VR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游ゴシック体"/>
              </a:rPr>
              <a:t>・</a:t>
            </a:r>
            <a:r>
              <a:rPr lang="en-US" altLang="ja-JP" sz="2800" b="0" i="0" dirty="0">
                <a:solidFill>
                  <a:srgbClr val="333333"/>
                </a:solidFill>
                <a:effectLst/>
                <a:latin typeface="游ゴシック体"/>
              </a:rPr>
              <a:t>AR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游ゴシック体"/>
              </a:rPr>
              <a:t>・</a:t>
            </a:r>
            <a:r>
              <a:rPr lang="en-US" altLang="ja-JP" sz="2800" b="0" i="0" dirty="0">
                <a:solidFill>
                  <a:srgbClr val="333333"/>
                </a:solidFill>
                <a:effectLst/>
                <a:latin typeface="游ゴシック体"/>
              </a:rPr>
              <a:t>MR</a:t>
            </a:r>
            <a:r>
              <a:rPr lang="ja-JP" altLang="en-US" sz="2800" b="0" i="0" dirty="0">
                <a:solidFill>
                  <a:srgbClr val="333333"/>
                </a:solidFill>
                <a:effectLst/>
                <a:latin typeface="游ゴシック体"/>
              </a:rPr>
              <a:t>の総称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197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43B535-C21E-E42E-05D4-BEA7C741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/>
              <a:t>他の活用事例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1F77DCA-42B3-331D-44DD-8C767799C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・自動車産業</a:t>
            </a:r>
            <a:endParaRPr lang="en-US" altLang="ja-JP" sz="2400" dirty="0"/>
          </a:p>
          <a:p>
            <a:r>
              <a:rPr lang="ja-JP" altLang="en-US" sz="2400" b="0" i="0" dirty="0">
                <a:solidFill>
                  <a:srgbClr val="333333"/>
                </a:solidFill>
                <a:effectLst/>
                <a:latin typeface="游ゴシック体"/>
              </a:rPr>
              <a:t>　　→車のデザイン設計に</a:t>
            </a:r>
            <a:r>
              <a:rPr lang="en-US" altLang="ja-JP" sz="2400" b="0" i="0" dirty="0">
                <a:solidFill>
                  <a:srgbClr val="333333"/>
                </a:solidFill>
                <a:effectLst/>
                <a:latin typeface="游ゴシック体"/>
              </a:rPr>
              <a:t>VR</a:t>
            </a:r>
            <a:endParaRPr lang="en-US" altLang="ja-JP" sz="2400" dirty="0"/>
          </a:p>
          <a:p>
            <a:r>
              <a:rPr kumimoji="1" lang="ja-JP" altLang="en-US" sz="2400" dirty="0"/>
              <a:t>・医療現場</a:t>
            </a:r>
            <a:endParaRPr kumimoji="1" lang="en-US" altLang="ja-JP" sz="2400" dirty="0"/>
          </a:p>
          <a:p>
            <a:r>
              <a:rPr lang="ja-JP" altLang="en-US" sz="2400" dirty="0"/>
              <a:t>　　→</a:t>
            </a:r>
            <a:r>
              <a:rPr lang="en-US" altLang="ja-JP" sz="2400" i="0" dirty="0">
                <a:solidFill>
                  <a:srgbClr val="333333"/>
                </a:solidFill>
                <a:effectLst/>
                <a:latin typeface="游ゴシック体"/>
              </a:rPr>
              <a:t>VR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游ゴシック体"/>
              </a:rPr>
              <a:t>ソフトでシミュレーション</a:t>
            </a:r>
            <a:endParaRPr kumimoji="1" lang="en-US" altLang="ja-JP" sz="2400" dirty="0"/>
          </a:p>
          <a:p>
            <a:r>
              <a:rPr lang="ja-JP" altLang="en-US" sz="2400" dirty="0"/>
              <a:t>・建築・不動産業</a:t>
            </a:r>
            <a:endParaRPr lang="en-US" altLang="ja-JP" sz="2400" dirty="0"/>
          </a:p>
          <a:p>
            <a:r>
              <a:rPr lang="ja-JP" altLang="en-US" sz="2400" dirty="0"/>
              <a:t>　　→</a:t>
            </a:r>
            <a:r>
              <a:rPr lang="ja-JP" altLang="en-US" sz="2400" b="0" i="0" dirty="0">
                <a:solidFill>
                  <a:srgbClr val="333333"/>
                </a:solidFill>
                <a:effectLst/>
                <a:latin typeface="游ゴシック体"/>
              </a:rPr>
              <a:t>施工中の現場をバーチャル空間に再現するシステム</a:t>
            </a:r>
            <a:endParaRPr lang="en-US" altLang="ja-JP" sz="2400" dirty="0"/>
          </a:p>
          <a:p>
            <a:endParaRPr lang="en-US" altLang="ja-JP" dirty="0"/>
          </a:p>
          <a:p>
            <a:r>
              <a:rPr lang="ja-JP" altLang="en-US" dirty="0"/>
              <a:t>また</a:t>
            </a:r>
            <a:r>
              <a:rPr kumimoji="1" lang="ja-JP" altLang="en-US" b="1" dirty="0"/>
              <a:t>宇宙産業、</a:t>
            </a:r>
            <a:r>
              <a:rPr lang="ja-JP" altLang="en-US" b="1" dirty="0"/>
              <a:t>旅行業界、</a:t>
            </a:r>
            <a:r>
              <a:rPr kumimoji="1" lang="ja-JP" altLang="en-US" b="1" dirty="0"/>
              <a:t>広告業界</a:t>
            </a:r>
            <a:r>
              <a:rPr kumimoji="1" lang="ja-JP" altLang="en-US" dirty="0"/>
              <a:t>なども</a:t>
            </a:r>
            <a:r>
              <a:rPr kumimoji="1" lang="en-US" altLang="ja-JP" dirty="0"/>
              <a:t>Unity</a:t>
            </a:r>
            <a:r>
              <a:rPr kumimoji="1" lang="ja-JP" altLang="en-US" dirty="0"/>
              <a:t>を使用している。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21225864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7DB76E071BACE4895C2CBFB71373626" ma:contentTypeVersion="13" ma:contentTypeDescription="新しいドキュメントを作成します。" ma:contentTypeScope="" ma:versionID="2c740b1c2fe5421524957749a3463ad1">
  <xsd:schema xmlns:xsd="http://www.w3.org/2001/XMLSchema" xmlns:xs="http://www.w3.org/2001/XMLSchema" xmlns:p="http://schemas.microsoft.com/office/2006/metadata/properties" xmlns:ns2="812849a2-4090-4f24-af8b-2f4e05382db7" xmlns:ns3="251b311a-410b-4d79-82c6-338c7ff975f0" targetNamespace="http://schemas.microsoft.com/office/2006/metadata/properties" ma:root="true" ma:fieldsID="91f797c4e8eda1d28806aff7b53774f5" ns2:_="" ns3:_="">
    <xsd:import namespace="812849a2-4090-4f24-af8b-2f4e05382db7"/>
    <xsd:import namespace="251b311a-410b-4d79-82c6-338c7ff97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849a2-4090-4f24-af8b-2f4e05382d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7ec64439-f9e2-4c6a-a5ec-82f14195232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1b311a-410b-4d79-82c6-338c7ff975f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194100-4524-4604-a0eb-a61e3350c426}" ma:internalName="TaxCatchAll" ma:showField="CatchAllData" ma:web="251b311a-410b-4d79-82c6-338c7ff975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2849a2-4090-4f24-af8b-2f4e05382db7">
      <Terms xmlns="http://schemas.microsoft.com/office/infopath/2007/PartnerControls"/>
    </lcf76f155ced4ddcb4097134ff3c332f>
    <TaxCatchAll xmlns="251b311a-410b-4d79-82c6-338c7ff975f0" xsi:nil="true"/>
  </documentManagement>
</p:properties>
</file>

<file path=customXml/itemProps1.xml><?xml version="1.0" encoding="utf-8"?>
<ds:datastoreItem xmlns:ds="http://schemas.openxmlformats.org/officeDocument/2006/customXml" ds:itemID="{11F98552-8448-4CD4-BAD1-3C316D01AE6C}"/>
</file>

<file path=customXml/itemProps2.xml><?xml version="1.0" encoding="utf-8"?>
<ds:datastoreItem xmlns:ds="http://schemas.openxmlformats.org/officeDocument/2006/customXml" ds:itemID="{A659F12D-614B-4B0B-946E-EFA81AC51391}"/>
</file>

<file path=customXml/itemProps3.xml><?xml version="1.0" encoding="utf-8"?>
<ds:datastoreItem xmlns:ds="http://schemas.openxmlformats.org/officeDocument/2006/customXml" ds:itemID="{E76F1870-EFC7-401B-B142-496F7227118A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12732</TotalTime>
  <Words>2480</Words>
  <Application>Microsoft Office PowerPoint</Application>
  <PresentationFormat>ワイド画面</PresentationFormat>
  <Paragraphs>507</Paragraphs>
  <Slides>77</Slides>
  <Notes>29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77</vt:i4>
      </vt:variant>
    </vt:vector>
  </HeadingPairs>
  <TitlesOfParts>
    <vt:vector size="88" baseType="lpstr">
      <vt:lpstr>-apple-system</vt:lpstr>
      <vt:lpstr>ＭＳ ゴシック</vt:lpstr>
      <vt:lpstr>YakuHanJPs</vt:lpstr>
      <vt:lpstr>YuGothic</vt:lpstr>
      <vt:lpstr>游ゴシック</vt:lpstr>
      <vt:lpstr>游ゴシック体</vt:lpstr>
      <vt:lpstr>Arial</vt:lpstr>
      <vt:lpstr>Calibri</vt:lpstr>
      <vt:lpstr>Calibri Light</vt:lpstr>
      <vt:lpstr>Lato</vt:lpstr>
      <vt:lpstr>レトロスペクト</vt:lpstr>
      <vt:lpstr>Unity3Dブロック崩し</vt:lpstr>
      <vt:lpstr>目次</vt:lpstr>
      <vt:lpstr>自己紹介</vt:lpstr>
      <vt:lpstr>クイズ（Forms）</vt:lpstr>
      <vt:lpstr>Unity概要</vt:lpstr>
      <vt:lpstr>Unityでできることは主に３つ</vt:lpstr>
      <vt:lpstr>Unityで開発されたゲーム例</vt:lpstr>
      <vt:lpstr>XRコンテンツ開発</vt:lpstr>
      <vt:lpstr>他の活用事例</vt:lpstr>
      <vt:lpstr>比較　Unreal Engine（アンリアル・エンジン）</vt:lpstr>
      <vt:lpstr>ゲーム作成</vt:lpstr>
      <vt:lpstr>Projectの新規作成</vt:lpstr>
      <vt:lpstr>PowerPoint プレゼンテーション</vt:lpstr>
      <vt:lpstr>PowerPoint プレゼンテーション</vt:lpstr>
      <vt:lpstr>シーンを保存</vt:lpstr>
      <vt:lpstr>PowerPoint プレゼンテーション</vt:lpstr>
      <vt:lpstr>PC、Unity操作方法</vt:lpstr>
      <vt:lpstr>メインカメラの調整</vt:lpstr>
      <vt:lpstr>壁の作成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ボールの作成</vt:lpstr>
      <vt:lpstr>PowerPoint プレゼンテーション</vt:lpstr>
      <vt:lpstr>ボールに物理演算を加える</vt:lpstr>
      <vt:lpstr>PowerPoint プレゼンテーション</vt:lpstr>
      <vt:lpstr>スクリプトフォルダ作成</vt:lpstr>
      <vt:lpstr>Scriptsフォルダの中にボールを動かすためのスクリプトを作成する</vt:lpstr>
      <vt:lpstr>PowerPoint プレゼンテーション</vt:lpstr>
      <vt:lpstr>PowerPoint プレゼンテーション</vt:lpstr>
      <vt:lpstr>PowerPoint プレゼンテーション</vt:lpstr>
      <vt:lpstr>正しく反射するように設定</vt:lpstr>
      <vt:lpstr>PowerPoint プレゼンテーション</vt:lpstr>
      <vt:lpstr>PowerPoint プレゼンテーション</vt:lpstr>
      <vt:lpstr>パドル（Bar）の作成</vt:lpstr>
      <vt:lpstr>パドルサイズ変更</vt:lpstr>
      <vt:lpstr>パドル（Bar）のスクリプト作成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ブロックの作成</vt:lpstr>
      <vt:lpstr>Prefabsファイル作成</vt:lpstr>
      <vt:lpstr>PowerPoint プレゼンテーション</vt:lpstr>
      <vt:lpstr>PowerPoint プレゼンテーション</vt:lpstr>
      <vt:lpstr>PowerPoint プレゼンテーション</vt:lpstr>
      <vt:lpstr>Blockのスクリプト作成</vt:lpstr>
      <vt:lpstr>PowerPoint プレゼンテーション</vt:lpstr>
      <vt:lpstr>PowerPoint プレゼンテーション</vt:lpstr>
      <vt:lpstr>PowerPoint プレゼンテーション</vt:lpstr>
      <vt:lpstr>ゲームオーバーの判定</vt:lpstr>
      <vt:lpstr>PowerPoint プレゼンテーション</vt:lpstr>
      <vt:lpstr>PowerPoint プレゼンテーション</vt:lpstr>
      <vt:lpstr>PowerPoint プレゼンテーション</vt:lpstr>
      <vt:lpstr>ゲームクリアの判定</vt:lpstr>
      <vt:lpstr>PowerPoint プレゼンテーション</vt:lpstr>
      <vt:lpstr>PowerPoint プレゼンテーション</vt:lpstr>
      <vt:lpstr>PowerPoint プレゼンテーション</vt:lpstr>
      <vt:lpstr>text作成</vt:lpstr>
      <vt:lpstr>PowerPoint プレゼンテーション</vt:lpstr>
      <vt:lpstr>Textの設定</vt:lpstr>
      <vt:lpstr>PowerPoint プレゼンテーション</vt:lpstr>
      <vt:lpstr>Scriptからテキストの内容を変更する</vt:lpstr>
      <vt:lpstr>PowerPoint プレゼンテーション</vt:lpstr>
      <vt:lpstr>PowerPoint プレゼンテーション</vt:lpstr>
      <vt:lpstr>PowerPoint プレゼンテーション</vt:lpstr>
      <vt:lpstr>ゲームオーバー時には「Game Over」に変更する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自由制作</vt:lpstr>
      <vt:lpstr>参考文献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弥 奥﨑</dc:creator>
  <cp:lastModifiedBy>弥 奥﨑</cp:lastModifiedBy>
  <cp:revision>1</cp:revision>
  <dcterms:created xsi:type="dcterms:W3CDTF">2024-10-15T07:15:57Z</dcterms:created>
  <dcterms:modified xsi:type="dcterms:W3CDTF">2024-11-05T10:43:40Z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0x010100A7DB76E071BACE4895C2CBFB71373626</vt:lpwstr>
  </property>
</Properties>
</file>